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33" r:id="rId3"/>
    <p:sldId id="295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26" r:id="rId19"/>
    <p:sldId id="324" r:id="rId20"/>
    <p:sldId id="325" r:id="rId21"/>
    <p:sldId id="327" r:id="rId22"/>
    <p:sldId id="328" r:id="rId23"/>
    <p:sldId id="329" r:id="rId24"/>
    <p:sldId id="330" r:id="rId25"/>
    <p:sldId id="331" r:id="rId26"/>
    <p:sldId id="332" r:id="rId27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DA031-F329-4CDB-B763-4116E6ECD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C8E76D-9875-4FEA-A0F6-DBFA8469F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7FAE4-B130-4165-B721-06D03B45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BBB98-9D27-40F5-879E-9B705BC6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842EC-4A19-45EF-9E60-0D452A6E6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49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39A39-CF29-4944-8BC9-5FEE153FB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63E1FF-D3CA-43B2-89D1-780C16393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D3316-5CE6-4471-B697-5B16573A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624EA-DE0B-4F84-AD41-7211D756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934B88-0284-43C0-8ABC-ABA4023E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84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AA93AA-9A13-4449-9B71-BBF0EEAB2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20B0B0-3328-4988-9FDA-BADE9E29C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42C6C7-C4CB-43DB-85C6-03F5F01EE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04924D-9525-4B44-9E6A-052B9D9E8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75C8AC-3FD1-449E-83EE-FD1FBD0B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91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57B16-C90F-45B4-8C9D-B33C8C676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EACD42-269A-42F0-9881-D015DF59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2BF3B1-AC63-4F9A-810E-CA8E1F044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79745-7BE1-4E1D-9934-BAE0F390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CA2412-CDB3-4144-B22A-9C382C28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99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F24436-7283-4A12-9DF7-EAF68E41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6859C2-454D-4580-9AFB-69499F5BC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40D57F-3B9A-47A4-9753-5E384CB2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F656BA-342C-492D-AB4E-44B66CEA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D41FE4-486B-4E79-916E-9E85F2A7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5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C9588F-1874-4DB1-88C9-6DE2EA21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F44D60-E74C-4C0C-852C-93D9F5C6A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A0565D-8D65-45EB-BB9D-8AC87B117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AFE01D-ACBD-4D4C-B3CF-C47B9875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425ADF-FDE9-4A41-9760-59497E97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D376B-71C0-4D2D-A821-BB527654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51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E30F9-B5E9-4A91-BF71-C5042381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D89FA6-693E-40C8-BBD5-8F89B56E0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10C1D8-A5B6-43E7-B691-9C71CF19E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7A96E6-D3FE-4D9B-BAE7-7FD5C60B3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DA1491-F503-408E-BD7C-B31B8812B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64C695-239B-4558-98BE-07CFB81EC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528F3A-D2C7-4D28-85B1-EC133CB00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FE0207-04B2-4622-AF45-735BD799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5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B206A7-CCEA-454B-BF99-39DA7FC4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F4B1D3-D25F-4466-896C-A4159EC6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3F6CE17-41DD-454B-9A15-12641ACA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2CF47-DB3D-46B4-B1FF-1811E1FC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26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DE0CF9-6E30-4026-9760-E1A2E2E3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5D186C-9703-4903-9292-70778241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BFAD5E-F982-4495-A228-06330F54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06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9ABC02-6F53-4932-83F0-831F0FF3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E49300-E785-486F-B178-8F5EA706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5DF2DB-A5FE-41A2-A3F7-30E7AFCC8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4A3D73-A19F-444B-85CB-55D90D78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F181FD-48F3-4BDE-A5A9-3093DEA7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151704-7E60-4804-A843-313BF572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7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C5E08-D704-4C6B-A9FF-A0256A5B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25B382-4439-431D-9505-A8F345270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9ED93E-7837-43CD-9AC6-26E3ADFD8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308D54-FF38-4A7E-B208-07396068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70B1D2-8D32-46D3-BC71-4F75E717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0892A3-FEC8-4C83-8C3D-081AA1DF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5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1A8A014-E73C-48E9-B99E-F49C86FF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E94ABC-9541-4C86-A7CF-8A05F4964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D7D3C8-B8D6-439F-8C62-631B8B4BB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A30F-EA43-4280-AF70-478D3EFC250B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E4A3F-DC59-42A3-A39C-3D6B78B76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3D0A2D-9178-4051-9E66-4943CE8B0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94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53B950D-19A3-43D2-B516-D08758CCE387}"/>
              </a:ext>
            </a:extLst>
          </p:cNvPr>
          <p:cNvSpPr txBox="1"/>
          <p:nvPr/>
        </p:nvSpPr>
        <p:spPr>
          <a:xfrm>
            <a:off x="214781" y="152923"/>
            <a:ext cx="3750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割合って？</a:t>
            </a:r>
            <a:endParaRPr kumimoji="1" lang="en-US" altLang="ja-JP" sz="54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6F9FF31-EA0E-4D9A-8C02-7086C1C9F1FF}"/>
              </a:ext>
            </a:extLst>
          </p:cNvPr>
          <p:cNvSpPr txBox="1"/>
          <p:nvPr/>
        </p:nvSpPr>
        <p:spPr>
          <a:xfrm rot="21059678">
            <a:off x="454776" y="5310119"/>
            <a:ext cx="2599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５のつく日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ポイント</a:t>
            </a:r>
            <a:r>
              <a:rPr kumimoji="1" lang="en-US" altLang="ja-JP" sz="2800" b="1" dirty="0"/>
              <a:t>5</a:t>
            </a:r>
            <a:r>
              <a:rPr kumimoji="1" lang="ja-JP" altLang="en-US" sz="2800" b="1" dirty="0"/>
              <a:t>倍</a:t>
            </a:r>
            <a:endParaRPr kumimoji="1" lang="en-US" altLang="ja-JP" sz="28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3FAF419-4A22-458B-9F14-5BD1A38D7011}"/>
              </a:ext>
            </a:extLst>
          </p:cNvPr>
          <p:cNvSpPr txBox="1"/>
          <p:nvPr/>
        </p:nvSpPr>
        <p:spPr>
          <a:xfrm rot="327939">
            <a:off x="8606677" y="525382"/>
            <a:ext cx="1901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20</a:t>
            </a:r>
            <a:r>
              <a:rPr kumimoji="1" lang="ja-JP" altLang="en-US" sz="2800" b="1" dirty="0"/>
              <a:t>％増量</a:t>
            </a:r>
            <a:endParaRPr kumimoji="1" lang="en-US" altLang="ja-JP" sz="28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FF3AB37-A33C-4D67-B210-81E84E7B30E9}"/>
              </a:ext>
            </a:extLst>
          </p:cNvPr>
          <p:cNvSpPr txBox="1"/>
          <p:nvPr/>
        </p:nvSpPr>
        <p:spPr>
          <a:xfrm rot="329795">
            <a:off x="5049308" y="5535258"/>
            <a:ext cx="2869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歳末大売り出し半額セール</a:t>
            </a:r>
            <a:endParaRPr kumimoji="1" lang="en-US" altLang="ja-JP" sz="28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1B5BDB2-E030-49B6-AB3B-AF8F6F0F9763}"/>
              </a:ext>
            </a:extLst>
          </p:cNvPr>
          <p:cNvSpPr txBox="1"/>
          <p:nvPr/>
        </p:nvSpPr>
        <p:spPr>
          <a:xfrm rot="21079248">
            <a:off x="8753593" y="5326082"/>
            <a:ext cx="2869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全品</a:t>
            </a:r>
            <a:r>
              <a:rPr kumimoji="1" lang="en-US" altLang="ja-JP" sz="2800" b="1" dirty="0"/>
              <a:t>30</a:t>
            </a:r>
            <a:r>
              <a:rPr kumimoji="1" lang="ja-JP" altLang="en-US" sz="2800" b="1" dirty="0"/>
              <a:t>％</a:t>
            </a:r>
            <a:r>
              <a:rPr kumimoji="1" lang="en-US" altLang="ja-JP" sz="2800" b="1" dirty="0"/>
              <a:t>OFF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BC165AA-05CA-49AF-8C58-134395E54B1B}"/>
              </a:ext>
            </a:extLst>
          </p:cNvPr>
          <p:cNvSpPr txBox="1"/>
          <p:nvPr/>
        </p:nvSpPr>
        <p:spPr>
          <a:xfrm rot="823805">
            <a:off x="7136575" y="4743502"/>
            <a:ext cx="23409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パワー</a:t>
            </a:r>
            <a:r>
              <a:rPr kumimoji="1" lang="en-US" altLang="ja-JP" sz="2800" b="1" dirty="0"/>
              <a:t>40</a:t>
            </a:r>
            <a:r>
              <a:rPr kumimoji="1" lang="ja-JP" altLang="en-US" sz="2800" b="1" dirty="0"/>
              <a:t>％アップ</a:t>
            </a:r>
            <a:endParaRPr kumimoji="1" lang="en-US" altLang="ja-JP" sz="28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B5187DE-FD17-498E-B279-B76E6BBA7A6C}"/>
              </a:ext>
            </a:extLst>
          </p:cNvPr>
          <p:cNvSpPr txBox="1"/>
          <p:nvPr/>
        </p:nvSpPr>
        <p:spPr>
          <a:xfrm rot="21059678">
            <a:off x="2938088" y="5310119"/>
            <a:ext cx="2599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第</a:t>
            </a:r>
            <a:r>
              <a:rPr lang="en-US" altLang="ja-JP" sz="2800" b="1" dirty="0"/>
              <a:t>2</a:t>
            </a:r>
            <a:r>
              <a:rPr lang="ja-JP" altLang="en-US" sz="2800" b="1" dirty="0"/>
              <a:t>日曜</a:t>
            </a:r>
            <a:endParaRPr lang="en-US" altLang="ja-JP" sz="2800" b="1" dirty="0"/>
          </a:p>
          <a:p>
            <a:r>
              <a:rPr kumimoji="1" lang="ja-JP" altLang="en-US" sz="2800" b="1" dirty="0"/>
              <a:t>全品５％引き</a:t>
            </a:r>
            <a:endParaRPr kumimoji="1" lang="en-US" altLang="ja-JP" sz="28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94F5E9-8F58-44E0-8EC0-D3620C0F3FC0}"/>
              </a:ext>
            </a:extLst>
          </p:cNvPr>
          <p:cNvSpPr txBox="1"/>
          <p:nvPr/>
        </p:nvSpPr>
        <p:spPr>
          <a:xfrm>
            <a:off x="1500347" y="1822221"/>
            <a:ext cx="7415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どちらかをもとにして</a:t>
            </a:r>
            <a:endParaRPr kumimoji="1" lang="en-US" altLang="ja-JP" sz="54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1ECFC9-DD7E-4119-8A1C-C1C61CA488E7}"/>
              </a:ext>
            </a:extLst>
          </p:cNvPr>
          <p:cNvSpPr txBox="1"/>
          <p:nvPr/>
        </p:nvSpPr>
        <p:spPr>
          <a:xfrm>
            <a:off x="1537464" y="2730276"/>
            <a:ext cx="91170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一方がもう一方の何倍になっているかを表した数</a:t>
            </a:r>
            <a:endParaRPr kumimoji="1" lang="en-US" altLang="ja-JP" sz="5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B956367-4C86-4AC0-A667-A729D6A2EAA3}"/>
              </a:ext>
            </a:extLst>
          </p:cNvPr>
          <p:cNvSpPr txBox="1"/>
          <p:nvPr/>
        </p:nvSpPr>
        <p:spPr>
          <a:xfrm>
            <a:off x="1500347" y="873569"/>
            <a:ext cx="7415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２つの量の</a:t>
            </a:r>
            <a:endParaRPr kumimoji="1" lang="en-US" altLang="ja-JP" sz="5400" b="1" dirty="0"/>
          </a:p>
        </p:txBody>
      </p:sp>
    </p:spTree>
    <p:extLst>
      <p:ext uri="{BB962C8B-B14F-4D97-AF65-F5344CB8AC3E}">
        <p14:creationId xmlns:p14="http://schemas.microsoft.com/office/powerpoint/2010/main" val="142012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7" grpId="0"/>
      <p:bldP spid="38" grpId="0"/>
      <p:bldP spid="39" grpId="0"/>
      <p:bldP spid="40" grpId="0"/>
      <p:bldP spid="45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680720" y="116839"/>
            <a:ext cx="72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7921709" y="46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699177" y="2507158"/>
            <a:ext cx="72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699173" y="3492678"/>
            <a:ext cx="100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7921709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10745610" y="3505557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1.4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699177" y="4914820"/>
            <a:ext cx="72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699177" y="5920660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7921709" y="49148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10490763" y="5951934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1.5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F559777-5E6B-4ECC-906A-22A64ED0C9C5}"/>
              </a:ext>
            </a:extLst>
          </p:cNvPr>
          <p:cNvSpPr/>
          <p:nvPr/>
        </p:nvSpPr>
        <p:spPr>
          <a:xfrm>
            <a:off x="680720" y="1120218"/>
            <a:ext cx="86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361BE39-34B4-48EB-94D5-575739BD434D}"/>
              </a:ext>
            </a:extLst>
          </p:cNvPr>
          <p:cNvSpPr txBox="1"/>
          <p:nvPr/>
        </p:nvSpPr>
        <p:spPr>
          <a:xfrm>
            <a:off x="9267838" y="1133097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1.2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F2B53C2-EE26-45E4-974F-83DED8778529}"/>
              </a:ext>
            </a:extLst>
          </p:cNvPr>
          <p:cNvSpPr txBox="1"/>
          <p:nvPr/>
        </p:nvSpPr>
        <p:spPr>
          <a:xfrm>
            <a:off x="8935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7B3287-B2B3-46ED-867F-C8C5CA2B503B}"/>
              </a:ext>
            </a:extLst>
          </p:cNvPr>
          <p:cNvSpPr txBox="1"/>
          <p:nvPr/>
        </p:nvSpPr>
        <p:spPr>
          <a:xfrm>
            <a:off x="89357" y="127915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EBDD80C-286A-4630-BE00-C2D87577E07C}"/>
              </a:ext>
            </a:extLst>
          </p:cNvPr>
          <p:cNvSpPr txBox="1"/>
          <p:nvPr/>
        </p:nvSpPr>
        <p:spPr>
          <a:xfrm>
            <a:off x="1831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5C595E8-12BA-4F32-BA5C-CBBC76ED0405}"/>
              </a:ext>
            </a:extLst>
          </p:cNvPr>
          <p:cNvSpPr txBox="1"/>
          <p:nvPr/>
        </p:nvSpPr>
        <p:spPr>
          <a:xfrm>
            <a:off x="6771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C027D3-F56B-4197-8E9D-7E25E5E94CAB}"/>
              </a:ext>
            </a:extLst>
          </p:cNvPr>
          <p:cNvSpPr txBox="1"/>
          <p:nvPr/>
        </p:nvSpPr>
        <p:spPr>
          <a:xfrm>
            <a:off x="6771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6551A35-236F-4764-8E1B-928DECCAE7C8}"/>
              </a:ext>
            </a:extLst>
          </p:cNvPr>
          <p:cNvSpPr txBox="1"/>
          <p:nvPr/>
        </p:nvSpPr>
        <p:spPr>
          <a:xfrm>
            <a:off x="8028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F5369C0-EC14-4A0A-A4DD-159BFA554F7D}"/>
              </a:ext>
            </a:extLst>
          </p:cNvPr>
          <p:cNvSpPr txBox="1"/>
          <p:nvPr/>
        </p:nvSpPr>
        <p:spPr>
          <a:xfrm>
            <a:off x="3663403" y="1116531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12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31F03B-3B8B-4ECF-BDD2-0E3DB0323137}"/>
              </a:ext>
            </a:extLst>
          </p:cNvPr>
          <p:cNvSpPr txBox="1"/>
          <p:nvPr/>
        </p:nvSpPr>
        <p:spPr>
          <a:xfrm>
            <a:off x="4280720" y="350565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140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9DB9FDC-49A7-44A6-96D4-82DFA900A29E}"/>
              </a:ext>
            </a:extLst>
          </p:cNvPr>
          <p:cNvSpPr txBox="1"/>
          <p:nvPr/>
        </p:nvSpPr>
        <p:spPr>
          <a:xfrm>
            <a:off x="3235393" y="15502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71ABCAF-5488-4937-AFCC-814270830A9F}"/>
              </a:ext>
            </a:extLst>
          </p:cNvPr>
          <p:cNvSpPr txBox="1"/>
          <p:nvPr/>
        </p:nvSpPr>
        <p:spPr>
          <a:xfrm>
            <a:off x="3270060" y="250715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4AC5452-6D0E-41EC-8063-104E835610EE}"/>
              </a:ext>
            </a:extLst>
          </p:cNvPr>
          <p:cNvSpPr txBox="1"/>
          <p:nvPr/>
        </p:nvSpPr>
        <p:spPr>
          <a:xfrm>
            <a:off x="4698301" y="594694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15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36C3C8B-57DB-427B-8990-62CAC39E3C4B}"/>
              </a:ext>
            </a:extLst>
          </p:cNvPr>
          <p:cNvSpPr txBox="1"/>
          <p:nvPr/>
        </p:nvSpPr>
        <p:spPr>
          <a:xfrm>
            <a:off x="3308718" y="491482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8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0" grpId="0"/>
      <p:bldP spid="51" grpId="0"/>
      <p:bldP spid="12" grpId="0"/>
      <p:bldP spid="13" grpId="0"/>
      <p:bldP spid="15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1148080" y="330199"/>
            <a:ext cx="756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1148080" y="1396999"/>
            <a:ext cx="3024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10694328" y="28447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6055292" y="1424374"/>
            <a:ext cx="1442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0.4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1148080" y="3611881"/>
            <a:ext cx="756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1148080" y="4699001"/>
            <a:ext cx="4536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10914619" y="3595769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7401606" y="476442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CD6D2C-79DD-4D24-909E-01761FD6844B}"/>
              </a:ext>
            </a:extLst>
          </p:cNvPr>
          <p:cNvSpPr txBox="1"/>
          <p:nvPr/>
        </p:nvSpPr>
        <p:spPr>
          <a:xfrm>
            <a:off x="4456974" y="284478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D78111-DAFE-40F2-9E8A-D78EBB2A6B10}"/>
              </a:ext>
            </a:extLst>
          </p:cNvPr>
          <p:cNvSpPr txBox="1"/>
          <p:nvPr/>
        </p:nvSpPr>
        <p:spPr>
          <a:xfrm>
            <a:off x="2018574" y="1359692"/>
            <a:ext cx="204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40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2A5F9C-ACAD-4707-9D6E-19238EC6FBB3}"/>
              </a:ext>
            </a:extLst>
          </p:cNvPr>
          <p:cNvSpPr txBox="1"/>
          <p:nvPr/>
        </p:nvSpPr>
        <p:spPr>
          <a:xfrm>
            <a:off x="2664421" y="4671499"/>
            <a:ext cx="204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60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59F998-F374-4CC9-A489-45679A656747}"/>
              </a:ext>
            </a:extLst>
          </p:cNvPr>
          <p:cNvSpPr txBox="1"/>
          <p:nvPr/>
        </p:nvSpPr>
        <p:spPr>
          <a:xfrm>
            <a:off x="4456974" y="3595769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1F86CD-30A0-4055-8326-394C0B8285E9}"/>
              </a:ext>
            </a:extLst>
          </p:cNvPr>
          <p:cNvSpPr txBox="1"/>
          <p:nvPr/>
        </p:nvSpPr>
        <p:spPr>
          <a:xfrm>
            <a:off x="6771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34A3B1C-917E-466B-A2F8-EB2068412923}"/>
              </a:ext>
            </a:extLst>
          </p:cNvPr>
          <p:cNvSpPr txBox="1"/>
          <p:nvPr/>
        </p:nvSpPr>
        <p:spPr>
          <a:xfrm>
            <a:off x="67716" y="145726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94554F9-FC0A-4B00-A213-D329540CEF09}"/>
              </a:ext>
            </a:extLst>
          </p:cNvPr>
          <p:cNvSpPr txBox="1"/>
          <p:nvPr/>
        </p:nvSpPr>
        <p:spPr>
          <a:xfrm>
            <a:off x="64246" y="3611881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5010A82-0CB8-4A96-8EEB-9C26CCFB2830}"/>
              </a:ext>
            </a:extLst>
          </p:cNvPr>
          <p:cNvSpPr txBox="1"/>
          <p:nvPr/>
        </p:nvSpPr>
        <p:spPr>
          <a:xfrm>
            <a:off x="60960" y="4713011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F71FDB6-1BED-4512-9FB5-515AA92943BB}"/>
              </a:ext>
            </a:extLst>
          </p:cNvPr>
          <p:cNvSpPr txBox="1"/>
          <p:nvPr/>
        </p:nvSpPr>
        <p:spPr>
          <a:xfrm>
            <a:off x="4223519" y="1396999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40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CB182C6-2925-412D-B62D-3BFEEEB8C895}"/>
              </a:ext>
            </a:extLst>
          </p:cNvPr>
          <p:cNvSpPr txBox="1"/>
          <p:nvPr/>
        </p:nvSpPr>
        <p:spPr>
          <a:xfrm>
            <a:off x="8624531" y="28447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A4A3EBC-3530-4D2A-98A2-B6E45C6A9F46}"/>
              </a:ext>
            </a:extLst>
          </p:cNvPr>
          <p:cNvSpPr txBox="1"/>
          <p:nvPr/>
        </p:nvSpPr>
        <p:spPr>
          <a:xfrm>
            <a:off x="5684080" y="4687484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983CE9-DE9E-4D5F-8C53-4EB7F03FC02B}"/>
              </a:ext>
            </a:extLst>
          </p:cNvPr>
          <p:cNvSpPr txBox="1"/>
          <p:nvPr/>
        </p:nvSpPr>
        <p:spPr>
          <a:xfrm>
            <a:off x="8707232" y="359576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6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863600" y="33019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863600" y="1681479"/>
            <a:ext cx="14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10010783" y="25969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3960675" y="1717833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863600" y="3611881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863600" y="4963161"/>
            <a:ext cx="43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10031279" y="3570985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7008402" y="5041033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C4E73C-81A1-4682-9B27-B89B96565FEB}"/>
              </a:ext>
            </a:extLst>
          </p:cNvPr>
          <p:cNvSpPr txBox="1"/>
          <p:nvPr/>
        </p:nvSpPr>
        <p:spPr>
          <a:xfrm>
            <a:off x="4142014" y="284478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A7B8F9-CF80-4B99-8DDA-9A36738089F1}"/>
              </a:ext>
            </a:extLst>
          </p:cNvPr>
          <p:cNvSpPr txBox="1"/>
          <p:nvPr/>
        </p:nvSpPr>
        <p:spPr>
          <a:xfrm>
            <a:off x="863600" y="1681479"/>
            <a:ext cx="204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FEA1AB-011E-4B38-A6BE-8B40225FC8EC}"/>
              </a:ext>
            </a:extLst>
          </p:cNvPr>
          <p:cNvSpPr txBox="1"/>
          <p:nvPr/>
        </p:nvSpPr>
        <p:spPr>
          <a:xfrm>
            <a:off x="2371454" y="4992770"/>
            <a:ext cx="204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60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07F8FCC-CF56-4650-9F2C-FFD89B0EED44}"/>
              </a:ext>
            </a:extLst>
          </p:cNvPr>
          <p:cNvSpPr txBox="1"/>
          <p:nvPr/>
        </p:nvSpPr>
        <p:spPr>
          <a:xfrm>
            <a:off x="4142014" y="3595769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6D97296-1143-40A5-8653-76279F8E0B89}"/>
              </a:ext>
            </a:extLst>
          </p:cNvPr>
          <p:cNvSpPr txBox="1"/>
          <p:nvPr/>
        </p:nvSpPr>
        <p:spPr>
          <a:xfrm>
            <a:off x="6771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0EEF5B-7001-4092-A7E7-F4045EE62278}"/>
              </a:ext>
            </a:extLst>
          </p:cNvPr>
          <p:cNvSpPr txBox="1"/>
          <p:nvPr/>
        </p:nvSpPr>
        <p:spPr>
          <a:xfrm>
            <a:off x="67716" y="145726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025577-44C5-42EA-A5D0-5E47C6BC2072}"/>
              </a:ext>
            </a:extLst>
          </p:cNvPr>
          <p:cNvSpPr txBox="1"/>
          <p:nvPr/>
        </p:nvSpPr>
        <p:spPr>
          <a:xfrm>
            <a:off x="64246" y="3611881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EA8E2F-8145-4CD8-ACBB-605E582C2C76}"/>
              </a:ext>
            </a:extLst>
          </p:cNvPr>
          <p:cNvSpPr txBox="1"/>
          <p:nvPr/>
        </p:nvSpPr>
        <p:spPr>
          <a:xfrm>
            <a:off x="60960" y="4713011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915900-DCE5-4653-8D87-1C5B78EE3E8A}"/>
              </a:ext>
            </a:extLst>
          </p:cNvPr>
          <p:cNvSpPr txBox="1"/>
          <p:nvPr/>
        </p:nvSpPr>
        <p:spPr>
          <a:xfrm>
            <a:off x="2371454" y="1657926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2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D6BC4-1C6E-48CC-B98E-5FC4EE43A238}"/>
              </a:ext>
            </a:extLst>
          </p:cNvPr>
          <p:cNvSpPr txBox="1"/>
          <p:nvPr/>
        </p:nvSpPr>
        <p:spPr>
          <a:xfrm>
            <a:off x="7974291" y="28447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3ABAD53-7716-40CC-9F1F-AA3E6A8CB01F}"/>
              </a:ext>
            </a:extLst>
          </p:cNvPr>
          <p:cNvSpPr txBox="1"/>
          <p:nvPr/>
        </p:nvSpPr>
        <p:spPr>
          <a:xfrm>
            <a:off x="5259873" y="4963161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EF2B5F-2603-49C9-9337-B18731121BE1}"/>
              </a:ext>
            </a:extLst>
          </p:cNvPr>
          <p:cNvSpPr txBox="1"/>
          <p:nvPr/>
        </p:nvSpPr>
        <p:spPr>
          <a:xfrm>
            <a:off x="8056992" y="359576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13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1" grpId="0"/>
      <p:bldP spid="12" grpId="0"/>
      <p:bldP spid="13" grpId="0"/>
      <p:bldP spid="14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1188720" y="33019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1188720" y="1681479"/>
            <a:ext cx="7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10349949" y="25969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4742000" y="1760567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0.1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1188720" y="3611881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1188720" y="4963161"/>
            <a:ext cx="64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10480222" y="361188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10159864" y="4874441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0.9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07CD69D-5411-4415-8342-D51B431D1AA8}"/>
              </a:ext>
            </a:extLst>
          </p:cNvPr>
          <p:cNvSpPr txBox="1"/>
          <p:nvPr/>
        </p:nvSpPr>
        <p:spPr>
          <a:xfrm>
            <a:off x="4044685" y="313469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BAB489-6132-4D8F-82D3-E724753F5AEB}"/>
              </a:ext>
            </a:extLst>
          </p:cNvPr>
          <p:cNvSpPr txBox="1"/>
          <p:nvPr/>
        </p:nvSpPr>
        <p:spPr>
          <a:xfrm>
            <a:off x="1073694" y="1652845"/>
            <a:ext cx="1984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697DFE-4F62-4A5B-AC36-193CE0BBF688}"/>
              </a:ext>
            </a:extLst>
          </p:cNvPr>
          <p:cNvSpPr txBox="1"/>
          <p:nvPr/>
        </p:nvSpPr>
        <p:spPr>
          <a:xfrm>
            <a:off x="3629622" y="4952835"/>
            <a:ext cx="204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90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0C8E993-6812-407C-97A8-AE82B81FA91C}"/>
              </a:ext>
            </a:extLst>
          </p:cNvPr>
          <p:cNvSpPr txBox="1"/>
          <p:nvPr/>
        </p:nvSpPr>
        <p:spPr>
          <a:xfrm>
            <a:off x="4044685" y="3611881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EF96B79-2FF8-4166-8B6C-FBAA47533F5D}"/>
              </a:ext>
            </a:extLst>
          </p:cNvPr>
          <p:cNvSpPr txBox="1"/>
          <p:nvPr/>
        </p:nvSpPr>
        <p:spPr>
          <a:xfrm>
            <a:off x="6771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27B4EA-757A-4EA6-8919-A624EC81CFFE}"/>
              </a:ext>
            </a:extLst>
          </p:cNvPr>
          <p:cNvSpPr txBox="1"/>
          <p:nvPr/>
        </p:nvSpPr>
        <p:spPr>
          <a:xfrm>
            <a:off x="67716" y="145726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44381B8-E137-4744-990B-48370A4A26C8}"/>
              </a:ext>
            </a:extLst>
          </p:cNvPr>
          <p:cNvSpPr txBox="1"/>
          <p:nvPr/>
        </p:nvSpPr>
        <p:spPr>
          <a:xfrm>
            <a:off x="64246" y="3611881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3919C40-6CE2-4C00-8D2E-BE8D599886F6}"/>
              </a:ext>
            </a:extLst>
          </p:cNvPr>
          <p:cNvSpPr txBox="1"/>
          <p:nvPr/>
        </p:nvSpPr>
        <p:spPr>
          <a:xfrm>
            <a:off x="60960" y="4713011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E7E6FB-21DC-4B19-AA0A-742CDAB90752}"/>
              </a:ext>
            </a:extLst>
          </p:cNvPr>
          <p:cNvSpPr txBox="1"/>
          <p:nvPr/>
        </p:nvSpPr>
        <p:spPr>
          <a:xfrm>
            <a:off x="3058160" y="1652845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D97DC6B-D1B8-4C16-9F77-038FF61177FF}"/>
              </a:ext>
            </a:extLst>
          </p:cNvPr>
          <p:cNvSpPr txBox="1"/>
          <p:nvPr/>
        </p:nvSpPr>
        <p:spPr>
          <a:xfrm>
            <a:off x="8476786" y="31385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1DCA318-F182-45B6-934D-D77A542E06EF}"/>
              </a:ext>
            </a:extLst>
          </p:cNvPr>
          <p:cNvSpPr txBox="1"/>
          <p:nvPr/>
        </p:nvSpPr>
        <p:spPr>
          <a:xfrm>
            <a:off x="7844054" y="4892656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9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792B61A-DA37-421E-A87E-CBA85F7902EC}"/>
              </a:ext>
            </a:extLst>
          </p:cNvPr>
          <p:cNvSpPr txBox="1"/>
          <p:nvPr/>
        </p:nvSpPr>
        <p:spPr>
          <a:xfrm>
            <a:off x="8559487" y="3625145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0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0" grpId="0"/>
      <p:bldP spid="11" grpId="0"/>
      <p:bldP spid="12" grpId="0"/>
      <p:bldP spid="13" grpId="0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975360" y="33019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993817" y="1376679"/>
            <a:ext cx="7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10146749" y="25969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4419234" y="146067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0.1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993817" y="2507158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993817" y="3553638"/>
            <a:ext cx="14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10295479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4364217" y="362475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0.2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993817" y="4782740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993817" y="5829220"/>
            <a:ext cx="21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10295479" y="478274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5177017" y="584209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0.3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239984D-1036-4B2B-B8D1-A1C2558478F9}"/>
              </a:ext>
            </a:extLst>
          </p:cNvPr>
          <p:cNvSpPr txBox="1"/>
          <p:nvPr/>
        </p:nvSpPr>
        <p:spPr>
          <a:xfrm>
            <a:off x="4345214" y="284478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7804C7-44C8-4E74-8DD9-D69C8A6B7FDE}"/>
              </a:ext>
            </a:extLst>
          </p:cNvPr>
          <p:cNvSpPr txBox="1"/>
          <p:nvPr/>
        </p:nvSpPr>
        <p:spPr>
          <a:xfrm>
            <a:off x="975360" y="1447799"/>
            <a:ext cx="1458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10</a:t>
            </a:r>
            <a:r>
              <a:rPr kumimoji="1" lang="ja-JP" altLang="en-US" sz="4400" b="1" dirty="0"/>
              <a:t>人</a:t>
            </a:r>
            <a:endParaRPr kumimoji="1" lang="en-US" altLang="ja-JP" sz="4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76CD512-7B29-4B9D-BCF8-DDF4A4DCD232}"/>
              </a:ext>
            </a:extLst>
          </p:cNvPr>
          <p:cNvSpPr txBox="1"/>
          <p:nvPr/>
        </p:nvSpPr>
        <p:spPr>
          <a:xfrm>
            <a:off x="1030377" y="3579396"/>
            <a:ext cx="1458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20</a:t>
            </a:r>
            <a:r>
              <a:rPr kumimoji="1" lang="ja-JP" altLang="en-US" sz="4400" b="1" dirty="0"/>
              <a:t>人</a:t>
            </a:r>
            <a:endParaRPr kumimoji="1" lang="en-US" altLang="ja-JP" sz="4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6AAF39C-5584-4424-B682-5E4333EC8B7E}"/>
              </a:ext>
            </a:extLst>
          </p:cNvPr>
          <p:cNvSpPr txBox="1"/>
          <p:nvPr/>
        </p:nvSpPr>
        <p:spPr>
          <a:xfrm>
            <a:off x="4456974" y="2493891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214E7E-4A25-47CA-B1CB-D626D2BCE042}"/>
              </a:ext>
            </a:extLst>
          </p:cNvPr>
          <p:cNvSpPr txBox="1"/>
          <p:nvPr/>
        </p:nvSpPr>
        <p:spPr>
          <a:xfrm>
            <a:off x="4456974" y="4716571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kumimoji="1" lang="ja-JP" altLang="en-US" sz="5400" b="1" dirty="0"/>
              <a:t>人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EA2FFEB-C971-4B13-9B7F-5A4BBBBDEEAE}"/>
              </a:ext>
            </a:extLst>
          </p:cNvPr>
          <p:cNvSpPr txBox="1"/>
          <p:nvPr/>
        </p:nvSpPr>
        <p:spPr>
          <a:xfrm>
            <a:off x="1344588" y="5829220"/>
            <a:ext cx="1458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  <a:r>
              <a:rPr kumimoji="1" lang="en-US" altLang="ja-JP" sz="4400" b="1" dirty="0"/>
              <a:t>0</a:t>
            </a:r>
            <a:r>
              <a:rPr kumimoji="1" lang="ja-JP" altLang="en-US" sz="4400" b="1" dirty="0"/>
              <a:t>人</a:t>
            </a:r>
            <a:endParaRPr kumimoji="1" lang="en-US" altLang="ja-JP" sz="4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A3A56C2-2978-42EF-B8BB-C1BBF1BE6231}"/>
              </a:ext>
            </a:extLst>
          </p:cNvPr>
          <p:cNvSpPr txBox="1"/>
          <p:nvPr/>
        </p:nvSpPr>
        <p:spPr>
          <a:xfrm>
            <a:off x="8935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CBC23B1-43C0-4717-9C71-6C25A5E2B08E}"/>
              </a:ext>
            </a:extLst>
          </p:cNvPr>
          <p:cNvSpPr txBox="1"/>
          <p:nvPr/>
        </p:nvSpPr>
        <p:spPr>
          <a:xfrm>
            <a:off x="89357" y="127915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B52723D-BA48-4AE4-B696-A0BD197CBD49}"/>
              </a:ext>
            </a:extLst>
          </p:cNvPr>
          <p:cNvSpPr txBox="1"/>
          <p:nvPr/>
        </p:nvSpPr>
        <p:spPr>
          <a:xfrm>
            <a:off x="1831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0104407-D22E-43F2-B138-1C088BFE5B87}"/>
              </a:ext>
            </a:extLst>
          </p:cNvPr>
          <p:cNvSpPr txBox="1"/>
          <p:nvPr/>
        </p:nvSpPr>
        <p:spPr>
          <a:xfrm>
            <a:off x="6771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B70F440-6DCB-4897-8606-F610A9B77D22}"/>
              </a:ext>
            </a:extLst>
          </p:cNvPr>
          <p:cNvSpPr txBox="1"/>
          <p:nvPr/>
        </p:nvSpPr>
        <p:spPr>
          <a:xfrm>
            <a:off x="6771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DBBF46E-A995-47DB-B8F1-8B65A5EF49A6}"/>
              </a:ext>
            </a:extLst>
          </p:cNvPr>
          <p:cNvSpPr txBox="1"/>
          <p:nvPr/>
        </p:nvSpPr>
        <p:spPr>
          <a:xfrm>
            <a:off x="8028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B169E04-C135-49CE-9549-3485746B3883}"/>
              </a:ext>
            </a:extLst>
          </p:cNvPr>
          <p:cNvSpPr txBox="1"/>
          <p:nvPr/>
        </p:nvSpPr>
        <p:spPr>
          <a:xfrm>
            <a:off x="2351507" y="1348173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BEC2F0A-56AA-46B7-AFBB-950324687B8C}"/>
              </a:ext>
            </a:extLst>
          </p:cNvPr>
          <p:cNvSpPr txBox="1"/>
          <p:nvPr/>
        </p:nvSpPr>
        <p:spPr>
          <a:xfrm>
            <a:off x="8225682" y="29910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52CAB9A-DC20-4C92-AA3F-D03D89A26AFB}"/>
              </a:ext>
            </a:extLst>
          </p:cNvPr>
          <p:cNvSpPr txBox="1"/>
          <p:nvPr/>
        </p:nvSpPr>
        <p:spPr>
          <a:xfrm>
            <a:off x="2713628" y="3525133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2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8CA1A51-2CBE-4562-AE9C-AFA733C3F629}"/>
              </a:ext>
            </a:extLst>
          </p:cNvPr>
          <p:cNvSpPr txBox="1"/>
          <p:nvPr/>
        </p:nvSpPr>
        <p:spPr>
          <a:xfrm>
            <a:off x="8203897" y="255297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CF849A8-C9D4-4300-A5B4-CEC80EAC64F6}"/>
              </a:ext>
            </a:extLst>
          </p:cNvPr>
          <p:cNvSpPr txBox="1"/>
          <p:nvPr/>
        </p:nvSpPr>
        <p:spPr>
          <a:xfrm>
            <a:off x="3450698" y="5813982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3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7FF32C6-E551-4D70-A369-77740F8C494B}"/>
              </a:ext>
            </a:extLst>
          </p:cNvPr>
          <p:cNvSpPr txBox="1"/>
          <p:nvPr/>
        </p:nvSpPr>
        <p:spPr>
          <a:xfrm>
            <a:off x="8225682" y="4716571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06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995680" y="11683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1014137" y="1163319"/>
            <a:ext cx="28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10258509" y="46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6024514" y="121175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0.4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1014137" y="2507158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1014137" y="3553638"/>
            <a:ext cx="36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10407239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6695440" y="3636506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0.5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1014137" y="4914820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1014137" y="5961300"/>
            <a:ext cx="43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10407239" y="49148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7442697" y="597417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ECA2E0-E036-4AEC-9B1D-5366FDEEAD0B}"/>
              </a:ext>
            </a:extLst>
          </p:cNvPr>
          <p:cNvSpPr txBox="1"/>
          <p:nvPr/>
        </p:nvSpPr>
        <p:spPr>
          <a:xfrm>
            <a:off x="8935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531F18-6528-4D40-A531-C96C0EC97D48}"/>
              </a:ext>
            </a:extLst>
          </p:cNvPr>
          <p:cNvSpPr txBox="1"/>
          <p:nvPr/>
        </p:nvSpPr>
        <p:spPr>
          <a:xfrm>
            <a:off x="89357" y="127915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A53A53-BFF9-445C-A62F-50763A9D9AF2}"/>
              </a:ext>
            </a:extLst>
          </p:cNvPr>
          <p:cNvSpPr txBox="1"/>
          <p:nvPr/>
        </p:nvSpPr>
        <p:spPr>
          <a:xfrm>
            <a:off x="1831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2C1E71E-1D29-4DBB-B5DA-2A3AF98375EE}"/>
              </a:ext>
            </a:extLst>
          </p:cNvPr>
          <p:cNvSpPr txBox="1"/>
          <p:nvPr/>
        </p:nvSpPr>
        <p:spPr>
          <a:xfrm>
            <a:off x="6771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62D10F9-2F66-406C-B7B5-529F67A3630B}"/>
              </a:ext>
            </a:extLst>
          </p:cNvPr>
          <p:cNvSpPr txBox="1"/>
          <p:nvPr/>
        </p:nvSpPr>
        <p:spPr>
          <a:xfrm>
            <a:off x="6771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E3D5DFF-3656-426F-8E3A-B5273E373975}"/>
              </a:ext>
            </a:extLst>
          </p:cNvPr>
          <p:cNvSpPr txBox="1"/>
          <p:nvPr/>
        </p:nvSpPr>
        <p:spPr>
          <a:xfrm>
            <a:off x="8028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4031BC6-ACC8-4B39-88A3-23A088169F7A}"/>
              </a:ext>
            </a:extLst>
          </p:cNvPr>
          <p:cNvSpPr txBox="1"/>
          <p:nvPr/>
        </p:nvSpPr>
        <p:spPr>
          <a:xfrm>
            <a:off x="4065726" y="11438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7F307C3-63F8-4FD8-A98B-F2CC820700D3}"/>
              </a:ext>
            </a:extLst>
          </p:cNvPr>
          <p:cNvSpPr txBox="1"/>
          <p:nvPr/>
        </p:nvSpPr>
        <p:spPr>
          <a:xfrm>
            <a:off x="1444446" y="1134813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40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45EB708-2BD6-4BAD-926E-9EAAAE058861}"/>
              </a:ext>
            </a:extLst>
          </p:cNvPr>
          <p:cNvSpPr txBox="1"/>
          <p:nvPr/>
        </p:nvSpPr>
        <p:spPr>
          <a:xfrm>
            <a:off x="4065726" y="2482532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5ADA581-207A-490A-83CA-2315FD7C4F3F}"/>
              </a:ext>
            </a:extLst>
          </p:cNvPr>
          <p:cNvSpPr txBox="1"/>
          <p:nvPr/>
        </p:nvSpPr>
        <p:spPr>
          <a:xfrm>
            <a:off x="1942286" y="3553638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5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DB04C4F-44F3-4E57-94E6-EA76310BC0A3}"/>
              </a:ext>
            </a:extLst>
          </p:cNvPr>
          <p:cNvSpPr txBox="1"/>
          <p:nvPr/>
        </p:nvSpPr>
        <p:spPr>
          <a:xfrm>
            <a:off x="2338526" y="596130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6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1DE620F-323C-41C4-BB2B-2F4D7A8C93FD}"/>
              </a:ext>
            </a:extLst>
          </p:cNvPr>
          <p:cNvSpPr txBox="1"/>
          <p:nvPr/>
        </p:nvSpPr>
        <p:spPr>
          <a:xfrm>
            <a:off x="4025086" y="489311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2ED4707-46C1-4071-9FA0-C82DE1B3EFB2}"/>
              </a:ext>
            </a:extLst>
          </p:cNvPr>
          <p:cNvSpPr txBox="1"/>
          <p:nvPr/>
        </p:nvSpPr>
        <p:spPr>
          <a:xfrm>
            <a:off x="4100592" y="1143060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4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7AC2F47-C069-4F80-9640-F2BC0A489832}"/>
              </a:ext>
            </a:extLst>
          </p:cNvPr>
          <p:cNvSpPr txBox="1"/>
          <p:nvPr/>
        </p:nvSpPr>
        <p:spPr>
          <a:xfrm>
            <a:off x="8188712" y="13609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34B96B3-CDDE-496E-9E20-68157477B178}"/>
              </a:ext>
            </a:extLst>
          </p:cNvPr>
          <p:cNvSpPr txBox="1"/>
          <p:nvPr/>
        </p:nvSpPr>
        <p:spPr>
          <a:xfrm>
            <a:off x="4875358" y="3553638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5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D539C95-F790-4CDC-9854-E0D0D0C0228E}"/>
              </a:ext>
            </a:extLst>
          </p:cNvPr>
          <p:cNvSpPr txBox="1"/>
          <p:nvPr/>
        </p:nvSpPr>
        <p:spPr>
          <a:xfrm>
            <a:off x="8166927" y="2389965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C845987-D551-4BBD-B610-ED222A095E59}"/>
              </a:ext>
            </a:extLst>
          </p:cNvPr>
          <p:cNvSpPr txBox="1"/>
          <p:nvPr/>
        </p:nvSpPr>
        <p:spPr>
          <a:xfrm>
            <a:off x="5508705" y="5934670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D5CCA2D-75ED-44AA-B3D8-8D15D830CAAF}"/>
              </a:ext>
            </a:extLst>
          </p:cNvPr>
          <p:cNvSpPr txBox="1"/>
          <p:nvPr/>
        </p:nvSpPr>
        <p:spPr>
          <a:xfrm>
            <a:off x="8214137" y="4844315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44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1016000" y="11683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1034457" y="1163319"/>
            <a:ext cx="50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10685229" y="46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8502697" y="1186051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0.7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1034457" y="2507158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1034457" y="3553638"/>
            <a:ext cx="57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10833959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8677703" y="357136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0.8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1034457" y="4914820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1034457" y="5961300"/>
            <a:ext cx="64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10833959" y="49148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9953578" y="597172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0.9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12BEC5-5B01-4C73-B2BE-58F0AB4D2E53}"/>
              </a:ext>
            </a:extLst>
          </p:cNvPr>
          <p:cNvSpPr txBox="1"/>
          <p:nvPr/>
        </p:nvSpPr>
        <p:spPr>
          <a:xfrm>
            <a:off x="8935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73973A8-9D5A-46FA-8524-81254D278EC0}"/>
              </a:ext>
            </a:extLst>
          </p:cNvPr>
          <p:cNvSpPr txBox="1"/>
          <p:nvPr/>
        </p:nvSpPr>
        <p:spPr>
          <a:xfrm>
            <a:off x="89357" y="127915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E9F6DBA-E26C-4763-A599-E87BE4407C96}"/>
              </a:ext>
            </a:extLst>
          </p:cNvPr>
          <p:cNvSpPr txBox="1"/>
          <p:nvPr/>
        </p:nvSpPr>
        <p:spPr>
          <a:xfrm>
            <a:off x="1831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02411F-D71F-4622-A2C2-E6BA6105CA46}"/>
              </a:ext>
            </a:extLst>
          </p:cNvPr>
          <p:cNvSpPr txBox="1"/>
          <p:nvPr/>
        </p:nvSpPr>
        <p:spPr>
          <a:xfrm>
            <a:off x="6771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CF8CA9-EB4B-49A2-8783-9BEEE7E0FC42}"/>
              </a:ext>
            </a:extLst>
          </p:cNvPr>
          <p:cNvSpPr txBox="1"/>
          <p:nvPr/>
        </p:nvSpPr>
        <p:spPr>
          <a:xfrm>
            <a:off x="6771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57D2053-0987-4228-BD70-6FE85D221B19}"/>
              </a:ext>
            </a:extLst>
          </p:cNvPr>
          <p:cNvSpPr txBox="1"/>
          <p:nvPr/>
        </p:nvSpPr>
        <p:spPr>
          <a:xfrm>
            <a:off x="8028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04B3369-EA2D-485B-985A-BF9F7F7F5B5A}"/>
              </a:ext>
            </a:extLst>
          </p:cNvPr>
          <p:cNvSpPr txBox="1"/>
          <p:nvPr/>
        </p:nvSpPr>
        <p:spPr>
          <a:xfrm>
            <a:off x="4065726" y="11438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0F80BC-201D-4352-BED6-E577C3693C91}"/>
              </a:ext>
            </a:extLst>
          </p:cNvPr>
          <p:cNvSpPr txBox="1"/>
          <p:nvPr/>
        </p:nvSpPr>
        <p:spPr>
          <a:xfrm>
            <a:off x="2905853" y="118257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7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344BD2D-AF32-4FD6-BC7D-7D4AD92EC64D}"/>
              </a:ext>
            </a:extLst>
          </p:cNvPr>
          <p:cNvSpPr txBox="1"/>
          <p:nvPr/>
        </p:nvSpPr>
        <p:spPr>
          <a:xfrm>
            <a:off x="4065726" y="2482532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012DB9D-AAC0-446E-B279-878A3D3A8D17}"/>
              </a:ext>
            </a:extLst>
          </p:cNvPr>
          <p:cNvSpPr txBox="1"/>
          <p:nvPr/>
        </p:nvSpPr>
        <p:spPr>
          <a:xfrm>
            <a:off x="3014255" y="356841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8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7783D1D-9D7A-48E5-B00E-5032C8AEE8B5}"/>
              </a:ext>
            </a:extLst>
          </p:cNvPr>
          <p:cNvSpPr txBox="1"/>
          <p:nvPr/>
        </p:nvSpPr>
        <p:spPr>
          <a:xfrm>
            <a:off x="3191966" y="5933637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9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47184B7-0E92-4FA6-B1FB-7C44D413148E}"/>
              </a:ext>
            </a:extLst>
          </p:cNvPr>
          <p:cNvSpPr txBox="1"/>
          <p:nvPr/>
        </p:nvSpPr>
        <p:spPr>
          <a:xfrm>
            <a:off x="4025086" y="489311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58E53F1-3D73-49E3-AC20-76A994B5C0F1}"/>
              </a:ext>
            </a:extLst>
          </p:cNvPr>
          <p:cNvSpPr txBox="1"/>
          <p:nvPr/>
        </p:nvSpPr>
        <p:spPr>
          <a:xfrm>
            <a:off x="6169323" y="1160860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7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3A3199C-6EFF-4147-B20F-267FCBD6B585}"/>
              </a:ext>
            </a:extLst>
          </p:cNvPr>
          <p:cNvSpPr txBox="1"/>
          <p:nvPr/>
        </p:nvSpPr>
        <p:spPr>
          <a:xfrm>
            <a:off x="8251341" y="10425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7CDC384-A0C8-4AA7-BD7E-D0FED0E48FD7}"/>
              </a:ext>
            </a:extLst>
          </p:cNvPr>
          <p:cNvSpPr txBox="1"/>
          <p:nvPr/>
        </p:nvSpPr>
        <p:spPr>
          <a:xfrm>
            <a:off x="7005450" y="3524259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8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7B2E6C7-7BD6-4A44-ABCF-92B802AF0931}"/>
              </a:ext>
            </a:extLst>
          </p:cNvPr>
          <p:cNvSpPr txBox="1"/>
          <p:nvPr/>
        </p:nvSpPr>
        <p:spPr>
          <a:xfrm>
            <a:off x="8225681" y="241041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DC0A117-F984-4F07-A359-215A3E8E5E51}"/>
              </a:ext>
            </a:extLst>
          </p:cNvPr>
          <p:cNvSpPr txBox="1"/>
          <p:nvPr/>
        </p:nvSpPr>
        <p:spPr>
          <a:xfrm>
            <a:off x="7666570" y="5949720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9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8654E3F-F1FF-492D-8BD8-8F310D40A308}"/>
              </a:ext>
            </a:extLst>
          </p:cNvPr>
          <p:cNvSpPr txBox="1"/>
          <p:nvPr/>
        </p:nvSpPr>
        <p:spPr>
          <a:xfrm>
            <a:off x="8300562" y="489065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3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5725119" y="4633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1272701" y="1001374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5" y="3462198"/>
            <a:ext cx="5682841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5564589" y="248855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6026416" y="3446117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1.1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102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5564589" y="4927730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10752101" y="584996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1.9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1415F26-4408-42D3-9C38-1C3EAE59236A}"/>
              </a:ext>
            </a:extLst>
          </p:cNvPr>
          <p:cNvSpPr txBox="1"/>
          <p:nvPr/>
        </p:nvSpPr>
        <p:spPr>
          <a:xfrm>
            <a:off x="5117070" y="110195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20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0852E38-95C4-46F6-96AE-9E5D840A4AFE}"/>
              </a:ext>
            </a:extLst>
          </p:cNvPr>
          <p:cNvSpPr txBox="1"/>
          <p:nvPr/>
        </p:nvSpPr>
        <p:spPr>
          <a:xfrm>
            <a:off x="2150096" y="12327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58C47FC-F7D1-4768-9BC4-8B93562BF934}"/>
              </a:ext>
            </a:extLst>
          </p:cNvPr>
          <p:cNvSpPr txBox="1"/>
          <p:nvPr/>
        </p:nvSpPr>
        <p:spPr>
          <a:xfrm>
            <a:off x="2485984" y="347148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11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2B89E98-F115-4DF4-B0C7-E30F5E972D7F}"/>
              </a:ext>
            </a:extLst>
          </p:cNvPr>
          <p:cNvSpPr txBox="1"/>
          <p:nvPr/>
        </p:nvSpPr>
        <p:spPr>
          <a:xfrm>
            <a:off x="2150096" y="248855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743EAE0-764C-4384-8DF6-0CDB0427A243}"/>
              </a:ext>
            </a:extLst>
          </p:cNvPr>
          <p:cNvSpPr txBox="1"/>
          <p:nvPr/>
        </p:nvSpPr>
        <p:spPr>
          <a:xfrm>
            <a:off x="4888992" y="589484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190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BABC33A-5D5F-4BE3-8A6B-22BAACB31F98}"/>
              </a:ext>
            </a:extLst>
          </p:cNvPr>
          <p:cNvSpPr txBox="1"/>
          <p:nvPr/>
        </p:nvSpPr>
        <p:spPr>
          <a:xfrm>
            <a:off x="2150095" y="488171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7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5725119" y="4633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1272701" y="1001374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4" y="3462198"/>
            <a:ext cx="97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5564589" y="248855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10063574" y="342900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1.8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75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5564589" y="4927730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7949187" y="589289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1.4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2992E-4B18-4B82-9BDC-7981206ACBE5}"/>
              </a:ext>
            </a:extLst>
          </p:cNvPr>
          <p:cNvSpPr txBox="1"/>
          <p:nvPr/>
        </p:nvSpPr>
        <p:spPr>
          <a:xfrm>
            <a:off x="5019567" y="106374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200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EFAC6D-7442-44C6-8011-A2675FFDF867}"/>
              </a:ext>
            </a:extLst>
          </p:cNvPr>
          <p:cNvSpPr txBox="1"/>
          <p:nvPr/>
        </p:nvSpPr>
        <p:spPr>
          <a:xfrm>
            <a:off x="2037261" y="11683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AF17B23-56C6-45A1-9293-C9B126E657A1}"/>
              </a:ext>
            </a:extLst>
          </p:cNvPr>
          <p:cNvSpPr txBox="1"/>
          <p:nvPr/>
        </p:nvSpPr>
        <p:spPr>
          <a:xfrm>
            <a:off x="4474547" y="348449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180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93ADA08-C081-47EB-A05B-82F3A8816092}"/>
              </a:ext>
            </a:extLst>
          </p:cNvPr>
          <p:cNvSpPr txBox="1"/>
          <p:nvPr/>
        </p:nvSpPr>
        <p:spPr>
          <a:xfrm>
            <a:off x="2015476" y="251295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CF25DA0-4197-4321-B592-001BF8EA1949}"/>
              </a:ext>
            </a:extLst>
          </p:cNvPr>
          <p:cNvSpPr txBox="1"/>
          <p:nvPr/>
        </p:nvSpPr>
        <p:spPr>
          <a:xfrm>
            <a:off x="3450698" y="581398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140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E4F5FB-1631-4D32-B558-1E8B60AE0D68}"/>
              </a:ext>
            </a:extLst>
          </p:cNvPr>
          <p:cNvSpPr txBox="1"/>
          <p:nvPr/>
        </p:nvSpPr>
        <p:spPr>
          <a:xfrm>
            <a:off x="2071078" y="491022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4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70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5725119" y="4633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7462701" y="969664"/>
            <a:ext cx="1406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1.3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4" y="3462198"/>
            <a:ext cx="91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5564589" y="248855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9653536" y="342900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1.7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102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5564589" y="4927730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10752101" y="584996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1.9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32498DC-7376-464C-A40B-1529AF96174C}"/>
              </a:ext>
            </a:extLst>
          </p:cNvPr>
          <p:cNvSpPr txBox="1"/>
          <p:nvPr/>
        </p:nvSpPr>
        <p:spPr>
          <a:xfrm>
            <a:off x="3226886" y="102444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13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2B21E48-AF9C-4246-BA5A-B884D254A120}"/>
              </a:ext>
            </a:extLst>
          </p:cNvPr>
          <p:cNvSpPr txBox="1"/>
          <p:nvPr/>
        </p:nvSpPr>
        <p:spPr>
          <a:xfrm>
            <a:off x="2092863" y="11683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9C80E64-8B20-437D-935F-8BEE93AFE27E}"/>
              </a:ext>
            </a:extLst>
          </p:cNvPr>
          <p:cNvSpPr txBox="1"/>
          <p:nvPr/>
        </p:nvSpPr>
        <p:spPr>
          <a:xfrm>
            <a:off x="4474547" y="348449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170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EB694B-5ECA-4FBE-80AB-F7ED6D2D0220}"/>
              </a:ext>
            </a:extLst>
          </p:cNvPr>
          <p:cNvSpPr txBox="1"/>
          <p:nvPr/>
        </p:nvSpPr>
        <p:spPr>
          <a:xfrm>
            <a:off x="2071078" y="251295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A88351C-D12C-42D3-BD0C-560500C3CFFE}"/>
              </a:ext>
            </a:extLst>
          </p:cNvPr>
          <p:cNvSpPr txBox="1"/>
          <p:nvPr/>
        </p:nvSpPr>
        <p:spPr>
          <a:xfrm>
            <a:off x="4933574" y="590577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190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2FD1047-46DB-4ED8-A674-A2A0DD6CA07D}"/>
              </a:ext>
            </a:extLst>
          </p:cNvPr>
          <p:cNvSpPr txBox="1"/>
          <p:nvPr/>
        </p:nvSpPr>
        <p:spPr>
          <a:xfrm>
            <a:off x="2071078" y="491022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DF681DE-BCA7-4D37-8BAD-E2FC18A5FE7A}"/>
              </a:ext>
            </a:extLst>
          </p:cNvPr>
          <p:cNvSpPr txBox="1"/>
          <p:nvPr/>
        </p:nvSpPr>
        <p:spPr>
          <a:xfrm>
            <a:off x="687631" y="3429000"/>
            <a:ext cx="1081673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別の言い方</a:t>
            </a:r>
            <a:endParaRPr lang="en-US" altLang="ja-JP" sz="4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割合を表す</a:t>
            </a:r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0.01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を「</a:t>
            </a:r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パーセント」といいます。パーセントで表した割合を「百分率」といいます。</a:t>
            </a:r>
            <a:endParaRPr lang="ja-JP" altLang="en-US" sz="4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CE2E5E-0AD6-4A94-815C-23F87F9EAA04}"/>
              </a:ext>
            </a:extLst>
          </p:cNvPr>
          <p:cNvSpPr txBox="1"/>
          <p:nvPr/>
        </p:nvSpPr>
        <p:spPr>
          <a:xfrm>
            <a:off x="687631" y="574409"/>
            <a:ext cx="1081673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「百分率」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とは、全体を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100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としたときに、くらべる量が 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100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に対してどれくらいかを表したものです。パーセント（％）という単位で表します。</a:t>
            </a:r>
            <a:endParaRPr lang="en-US" altLang="ja-JP" sz="4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3113D9-1A80-408B-B427-640ECDA9CF84}"/>
              </a:ext>
            </a:extLst>
          </p:cNvPr>
          <p:cNvSpPr txBox="1"/>
          <p:nvPr/>
        </p:nvSpPr>
        <p:spPr>
          <a:xfrm>
            <a:off x="4858666" y="5818578"/>
            <a:ext cx="27294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0.1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＝</a:t>
            </a:r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％</a:t>
            </a:r>
            <a:endParaRPr lang="ja-JP" altLang="en-US" sz="4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53992A-9EED-4FA4-A75A-7D80BB7AF572}"/>
              </a:ext>
            </a:extLst>
          </p:cNvPr>
          <p:cNvSpPr txBox="1"/>
          <p:nvPr/>
        </p:nvSpPr>
        <p:spPr>
          <a:xfrm>
            <a:off x="687631" y="5818578"/>
            <a:ext cx="37246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　</a:t>
            </a:r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0.01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＝</a:t>
            </a:r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％ 　</a:t>
            </a:r>
            <a:endParaRPr lang="ja-JP" altLang="en-US" sz="4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EA7461-9791-4F55-8B82-28D548860887}"/>
              </a:ext>
            </a:extLst>
          </p:cNvPr>
          <p:cNvSpPr txBox="1"/>
          <p:nvPr/>
        </p:nvSpPr>
        <p:spPr>
          <a:xfrm>
            <a:off x="8034528" y="5818578"/>
            <a:ext cx="25816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＝</a:t>
            </a:r>
            <a:r>
              <a:rPr lang="en-US" altLang="ja-JP" sz="4000" dirty="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r>
              <a:rPr lang="ja-JP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％　　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0563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5725119" y="4633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1272701" y="1001374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5" y="3462198"/>
            <a:ext cx="32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5564589" y="248855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3760736" y="3475077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102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5564589" y="4927730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10752101" y="584996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1.9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6589EA8-0236-42F9-8C37-CA93D391EB5B}"/>
              </a:ext>
            </a:extLst>
          </p:cNvPr>
          <p:cNvSpPr txBox="1"/>
          <p:nvPr/>
        </p:nvSpPr>
        <p:spPr>
          <a:xfrm>
            <a:off x="5019567" y="106374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200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8EF534F-0103-45CD-BE75-AD5B8F1DB49B}"/>
              </a:ext>
            </a:extLst>
          </p:cNvPr>
          <p:cNvSpPr txBox="1"/>
          <p:nvPr/>
        </p:nvSpPr>
        <p:spPr>
          <a:xfrm>
            <a:off x="2037261" y="11683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E2CC1D-0BBA-4087-8A76-709618382DDD}"/>
              </a:ext>
            </a:extLst>
          </p:cNvPr>
          <p:cNvSpPr txBox="1"/>
          <p:nvPr/>
        </p:nvSpPr>
        <p:spPr>
          <a:xfrm>
            <a:off x="1263987" y="3462198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FE908C-357A-454A-9E2F-8756F05B4D13}"/>
              </a:ext>
            </a:extLst>
          </p:cNvPr>
          <p:cNvSpPr txBox="1"/>
          <p:nvPr/>
        </p:nvSpPr>
        <p:spPr>
          <a:xfrm>
            <a:off x="2015476" y="251295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B59B8D4-26C7-4F91-8630-92261A45B63C}"/>
              </a:ext>
            </a:extLst>
          </p:cNvPr>
          <p:cNvSpPr txBox="1"/>
          <p:nvPr/>
        </p:nvSpPr>
        <p:spPr>
          <a:xfrm>
            <a:off x="4372198" y="5888336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190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F6F7619-6E1F-41AD-BE0B-0175B6FF58C5}"/>
              </a:ext>
            </a:extLst>
          </p:cNvPr>
          <p:cNvSpPr txBox="1"/>
          <p:nvPr/>
        </p:nvSpPr>
        <p:spPr>
          <a:xfrm>
            <a:off x="2071078" y="491022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8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7925491" y="21281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1272701" y="1001374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5" y="3462198"/>
            <a:ext cx="32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7504198" y="2481809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5405219" y="351536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102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7473718" y="4890652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10752101" y="584996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1.9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63782D-5DD1-4ABF-ADC0-6A53F6ADCF10}"/>
              </a:ext>
            </a:extLst>
          </p:cNvPr>
          <p:cNvSpPr txBox="1"/>
          <p:nvPr/>
        </p:nvSpPr>
        <p:spPr>
          <a:xfrm>
            <a:off x="2249347" y="112373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A4372A-5556-4617-A567-AA274FD6AEC6}"/>
              </a:ext>
            </a:extLst>
          </p:cNvPr>
          <p:cNvSpPr txBox="1"/>
          <p:nvPr/>
        </p:nvSpPr>
        <p:spPr>
          <a:xfrm>
            <a:off x="4695821" y="1070733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15B8B8-6492-4C54-A9F6-CFC37BF75A87}"/>
              </a:ext>
            </a:extLst>
          </p:cNvPr>
          <p:cNvSpPr txBox="1"/>
          <p:nvPr/>
        </p:nvSpPr>
        <p:spPr>
          <a:xfrm>
            <a:off x="1089474" y="3405444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60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7C2C9C0-ECD1-4FEA-89DA-2D04F552B849}"/>
              </a:ext>
            </a:extLst>
          </p:cNvPr>
          <p:cNvSpPr txBox="1"/>
          <p:nvPr/>
        </p:nvSpPr>
        <p:spPr>
          <a:xfrm>
            <a:off x="2167159" y="2473781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5D807B-AB06-419D-AE29-25FF53AE2916}"/>
              </a:ext>
            </a:extLst>
          </p:cNvPr>
          <p:cNvSpPr txBox="1"/>
          <p:nvPr/>
        </p:nvSpPr>
        <p:spPr>
          <a:xfrm>
            <a:off x="2167159" y="4897477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A7A19E-0D67-48A4-A593-2CC5C4FC63B5}"/>
              </a:ext>
            </a:extLst>
          </p:cNvPr>
          <p:cNvSpPr txBox="1"/>
          <p:nvPr/>
        </p:nvSpPr>
        <p:spPr>
          <a:xfrm>
            <a:off x="4936127" y="5869860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19</a:t>
            </a:r>
            <a:r>
              <a:rPr kumimoji="1" lang="en-US" altLang="ja-JP" sz="5400" b="1" dirty="0"/>
              <a:t>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486E1C9-9804-4AC4-97E6-08532979FF1E}"/>
              </a:ext>
            </a:extLst>
          </p:cNvPr>
          <p:cNvSpPr txBox="1"/>
          <p:nvPr/>
        </p:nvSpPr>
        <p:spPr>
          <a:xfrm>
            <a:off x="9073779" y="103479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200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699D3A5-9B8A-4FF9-A705-8DFCBBCBE809}"/>
              </a:ext>
            </a:extLst>
          </p:cNvPr>
          <p:cNvSpPr txBox="1"/>
          <p:nvPr/>
        </p:nvSpPr>
        <p:spPr>
          <a:xfrm>
            <a:off x="5790406" y="7677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C49A71A-FA89-474C-8149-E3AE3E878AA6}"/>
              </a:ext>
            </a:extLst>
          </p:cNvPr>
          <p:cNvSpPr txBox="1"/>
          <p:nvPr/>
        </p:nvSpPr>
        <p:spPr>
          <a:xfrm>
            <a:off x="3732966" y="3494865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E6BD93C-F369-4ED6-8678-0E47E2E3A8BA}"/>
              </a:ext>
            </a:extLst>
          </p:cNvPr>
          <p:cNvSpPr txBox="1"/>
          <p:nvPr/>
        </p:nvSpPr>
        <p:spPr>
          <a:xfrm>
            <a:off x="5473635" y="2463656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6939E7-2D3D-4411-AADB-76CBC51598DF}"/>
              </a:ext>
            </a:extLst>
          </p:cNvPr>
          <p:cNvSpPr txBox="1"/>
          <p:nvPr/>
        </p:nvSpPr>
        <p:spPr>
          <a:xfrm>
            <a:off x="8480298" y="584131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190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C5AE91E-F3F5-410D-9D49-8112187D6EB1}"/>
              </a:ext>
            </a:extLst>
          </p:cNvPr>
          <p:cNvSpPr txBox="1"/>
          <p:nvPr/>
        </p:nvSpPr>
        <p:spPr>
          <a:xfrm>
            <a:off x="5509796" y="491027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1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7837075" y="4633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1272701" y="1001374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5" y="3462198"/>
            <a:ext cx="32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7634386" y="248211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5244231" y="3486283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102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7837074" y="492708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10752101" y="584996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1.9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63782D-5DD1-4ABF-ADC0-6A53F6ADCF10}"/>
              </a:ext>
            </a:extLst>
          </p:cNvPr>
          <p:cNvSpPr txBox="1"/>
          <p:nvPr/>
        </p:nvSpPr>
        <p:spPr>
          <a:xfrm>
            <a:off x="2249347" y="112373"/>
            <a:ext cx="2734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A4372A-5556-4617-A567-AA274FD6AEC6}"/>
              </a:ext>
            </a:extLst>
          </p:cNvPr>
          <p:cNvSpPr txBox="1"/>
          <p:nvPr/>
        </p:nvSpPr>
        <p:spPr>
          <a:xfrm>
            <a:off x="4695820" y="1070733"/>
            <a:ext cx="3361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15B8B8-6492-4C54-A9F6-CFC37BF75A87}"/>
              </a:ext>
            </a:extLst>
          </p:cNvPr>
          <p:cNvSpPr txBox="1"/>
          <p:nvPr/>
        </p:nvSpPr>
        <p:spPr>
          <a:xfrm>
            <a:off x="1089474" y="3405444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600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7C2C9C0-ECD1-4FEA-89DA-2D04F552B849}"/>
              </a:ext>
            </a:extLst>
          </p:cNvPr>
          <p:cNvSpPr txBox="1"/>
          <p:nvPr/>
        </p:nvSpPr>
        <p:spPr>
          <a:xfrm>
            <a:off x="2167158" y="2473781"/>
            <a:ext cx="2892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5D807B-AB06-419D-AE29-25FF53AE2916}"/>
              </a:ext>
            </a:extLst>
          </p:cNvPr>
          <p:cNvSpPr txBox="1"/>
          <p:nvPr/>
        </p:nvSpPr>
        <p:spPr>
          <a:xfrm>
            <a:off x="2167158" y="4897477"/>
            <a:ext cx="3014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A7A19E-0D67-48A4-A593-2CC5C4FC63B5}"/>
              </a:ext>
            </a:extLst>
          </p:cNvPr>
          <p:cNvSpPr txBox="1"/>
          <p:nvPr/>
        </p:nvSpPr>
        <p:spPr>
          <a:xfrm>
            <a:off x="4936126" y="5869860"/>
            <a:ext cx="2704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/>
              <a:t>19</a:t>
            </a:r>
            <a:r>
              <a:rPr kumimoji="1" lang="en-US" altLang="ja-JP" sz="5400" b="1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567139C-59A5-4123-A128-B29F95539E6C}"/>
              </a:ext>
            </a:extLst>
          </p:cNvPr>
          <p:cNvSpPr txBox="1"/>
          <p:nvPr/>
        </p:nvSpPr>
        <p:spPr>
          <a:xfrm>
            <a:off x="8992127" y="107073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200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F58B95B-8A9E-4A81-B38D-DD17F6128D2C}"/>
              </a:ext>
            </a:extLst>
          </p:cNvPr>
          <p:cNvSpPr txBox="1"/>
          <p:nvPr/>
        </p:nvSpPr>
        <p:spPr>
          <a:xfrm>
            <a:off x="5702715" y="117181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0B634C6-C7E5-4960-8A73-26F84DC41AD8}"/>
              </a:ext>
            </a:extLst>
          </p:cNvPr>
          <p:cNvSpPr txBox="1"/>
          <p:nvPr/>
        </p:nvSpPr>
        <p:spPr>
          <a:xfrm>
            <a:off x="3613418" y="3458186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E5631B1-F6B7-4BBA-9F52-88C5A679470D}"/>
              </a:ext>
            </a:extLst>
          </p:cNvPr>
          <p:cNvSpPr txBox="1"/>
          <p:nvPr/>
        </p:nvSpPr>
        <p:spPr>
          <a:xfrm>
            <a:off x="5564589" y="248211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C015836-1273-4B10-B226-7253E1885060}"/>
              </a:ext>
            </a:extLst>
          </p:cNvPr>
          <p:cNvSpPr txBox="1"/>
          <p:nvPr/>
        </p:nvSpPr>
        <p:spPr>
          <a:xfrm>
            <a:off x="8422362" y="584996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190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CF05499-7D4D-48E6-9E23-CCCF37C39FDE}"/>
              </a:ext>
            </a:extLst>
          </p:cNvPr>
          <p:cNvSpPr txBox="1"/>
          <p:nvPr/>
        </p:nvSpPr>
        <p:spPr>
          <a:xfrm>
            <a:off x="5564589" y="491482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44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7649347" y="55963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1272701" y="1001374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5" y="3462198"/>
            <a:ext cx="21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7500971" y="2456650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4286871" y="3517792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0.4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81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7529819" y="489597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10780717" y="5829092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1.5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63782D-5DD1-4ABF-ADC0-6A53F6ADCF10}"/>
              </a:ext>
            </a:extLst>
          </p:cNvPr>
          <p:cNvSpPr txBox="1"/>
          <p:nvPr/>
        </p:nvSpPr>
        <p:spPr>
          <a:xfrm>
            <a:off x="2249347" y="112373"/>
            <a:ext cx="2734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A4372A-5556-4617-A567-AA274FD6AEC6}"/>
              </a:ext>
            </a:extLst>
          </p:cNvPr>
          <p:cNvSpPr txBox="1"/>
          <p:nvPr/>
        </p:nvSpPr>
        <p:spPr>
          <a:xfrm>
            <a:off x="4695820" y="1070733"/>
            <a:ext cx="3361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15B8B8-6492-4C54-A9F6-CFC37BF75A87}"/>
              </a:ext>
            </a:extLst>
          </p:cNvPr>
          <p:cNvSpPr txBox="1"/>
          <p:nvPr/>
        </p:nvSpPr>
        <p:spPr>
          <a:xfrm>
            <a:off x="469714" y="3445697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400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7C2C9C0-ECD1-4FEA-89DA-2D04F552B849}"/>
              </a:ext>
            </a:extLst>
          </p:cNvPr>
          <p:cNvSpPr txBox="1"/>
          <p:nvPr/>
        </p:nvSpPr>
        <p:spPr>
          <a:xfrm>
            <a:off x="2167158" y="2473781"/>
            <a:ext cx="2892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5D807B-AB06-419D-AE29-25FF53AE2916}"/>
              </a:ext>
            </a:extLst>
          </p:cNvPr>
          <p:cNvSpPr txBox="1"/>
          <p:nvPr/>
        </p:nvSpPr>
        <p:spPr>
          <a:xfrm>
            <a:off x="2167158" y="4897477"/>
            <a:ext cx="3014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A7A19E-0D67-48A4-A593-2CC5C4FC63B5}"/>
              </a:ext>
            </a:extLst>
          </p:cNvPr>
          <p:cNvSpPr txBox="1"/>
          <p:nvPr/>
        </p:nvSpPr>
        <p:spPr>
          <a:xfrm>
            <a:off x="3442607" y="5869860"/>
            <a:ext cx="2704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15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A00867C-98FC-4FAD-981E-502F8CCE5C1C}"/>
              </a:ext>
            </a:extLst>
          </p:cNvPr>
          <p:cNvSpPr txBox="1"/>
          <p:nvPr/>
        </p:nvSpPr>
        <p:spPr>
          <a:xfrm>
            <a:off x="9051152" y="1059276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200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9F70CF6-B813-4584-AB77-0A4871B336D9}"/>
              </a:ext>
            </a:extLst>
          </p:cNvPr>
          <p:cNvSpPr txBox="1"/>
          <p:nvPr/>
        </p:nvSpPr>
        <p:spPr>
          <a:xfrm>
            <a:off x="5703817" y="8348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0E08669-6857-4190-A0E4-75A9620335D5}"/>
              </a:ext>
            </a:extLst>
          </p:cNvPr>
          <p:cNvSpPr txBox="1"/>
          <p:nvPr/>
        </p:nvSpPr>
        <p:spPr>
          <a:xfrm>
            <a:off x="2606480" y="3447155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40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7A97ACD-FDB5-4106-B258-9F361363E331}"/>
              </a:ext>
            </a:extLst>
          </p:cNvPr>
          <p:cNvSpPr txBox="1"/>
          <p:nvPr/>
        </p:nvSpPr>
        <p:spPr>
          <a:xfrm>
            <a:off x="5509796" y="248662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C54099-CB96-4BA4-B701-5C2BE2CAA25F}"/>
              </a:ext>
            </a:extLst>
          </p:cNvPr>
          <p:cNvSpPr txBox="1"/>
          <p:nvPr/>
        </p:nvSpPr>
        <p:spPr>
          <a:xfrm>
            <a:off x="8483941" y="582909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150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5EE60C6-6379-4D78-B789-D5FD510D7ABF}"/>
              </a:ext>
            </a:extLst>
          </p:cNvPr>
          <p:cNvSpPr txBox="1"/>
          <p:nvPr/>
        </p:nvSpPr>
        <p:spPr>
          <a:xfrm>
            <a:off x="5509795" y="4905762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7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325119" y="116839"/>
            <a:ext cx="54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343576" y="1071879"/>
            <a:ext cx="108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7545970" y="78044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1272701" y="1001374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343577" y="2507158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343575" y="3462198"/>
            <a:ext cx="48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7474668" y="2446568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7048153" y="350312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0.9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343577" y="4914820"/>
            <a:ext cx="5166219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343576" y="5880020"/>
            <a:ext cx="70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7474667" y="4844347"/>
            <a:ext cx="582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9331604" y="586986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1.3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63782D-5DD1-4ABF-ADC0-6A53F6ADCF10}"/>
              </a:ext>
            </a:extLst>
          </p:cNvPr>
          <p:cNvSpPr txBox="1"/>
          <p:nvPr/>
        </p:nvSpPr>
        <p:spPr>
          <a:xfrm>
            <a:off x="2249347" y="112373"/>
            <a:ext cx="2734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1000</a:t>
            </a:r>
            <a:r>
              <a:rPr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A4372A-5556-4617-A567-AA274FD6AEC6}"/>
              </a:ext>
            </a:extLst>
          </p:cNvPr>
          <p:cNvSpPr txBox="1"/>
          <p:nvPr/>
        </p:nvSpPr>
        <p:spPr>
          <a:xfrm>
            <a:off x="4695820" y="1070733"/>
            <a:ext cx="3361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15B8B8-6492-4C54-A9F6-CFC37BF75A87}"/>
              </a:ext>
            </a:extLst>
          </p:cNvPr>
          <p:cNvSpPr txBox="1"/>
          <p:nvPr/>
        </p:nvSpPr>
        <p:spPr>
          <a:xfrm>
            <a:off x="2355649" y="3475949"/>
            <a:ext cx="2319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900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7C2C9C0-ECD1-4FEA-89DA-2D04F552B849}"/>
              </a:ext>
            </a:extLst>
          </p:cNvPr>
          <p:cNvSpPr txBox="1"/>
          <p:nvPr/>
        </p:nvSpPr>
        <p:spPr>
          <a:xfrm>
            <a:off x="2167158" y="2473781"/>
            <a:ext cx="2892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5D807B-AB06-419D-AE29-25FF53AE2916}"/>
              </a:ext>
            </a:extLst>
          </p:cNvPr>
          <p:cNvSpPr txBox="1"/>
          <p:nvPr/>
        </p:nvSpPr>
        <p:spPr>
          <a:xfrm>
            <a:off x="2167158" y="4897477"/>
            <a:ext cx="3014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A7A19E-0D67-48A4-A593-2CC5C4FC63B5}"/>
              </a:ext>
            </a:extLst>
          </p:cNvPr>
          <p:cNvSpPr txBox="1"/>
          <p:nvPr/>
        </p:nvSpPr>
        <p:spPr>
          <a:xfrm>
            <a:off x="2860396" y="5869860"/>
            <a:ext cx="2704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13</a:t>
            </a:r>
            <a:r>
              <a:rPr kumimoji="1" lang="en-US" altLang="ja-JP" sz="5400" b="1" dirty="0"/>
              <a:t>00</a:t>
            </a:r>
            <a:r>
              <a:rPr kumimoji="1" lang="ja-JP" altLang="en-US" sz="5400" b="1" dirty="0"/>
              <a:t>円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45BB75E-38AC-4E7F-BC55-C536749646D8}"/>
              </a:ext>
            </a:extLst>
          </p:cNvPr>
          <p:cNvSpPr txBox="1"/>
          <p:nvPr/>
        </p:nvSpPr>
        <p:spPr>
          <a:xfrm>
            <a:off x="9082723" y="1059276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200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83157E1-7CC7-4EB6-B5C8-150A6369C02C}"/>
              </a:ext>
            </a:extLst>
          </p:cNvPr>
          <p:cNvSpPr txBox="1"/>
          <p:nvPr/>
        </p:nvSpPr>
        <p:spPr>
          <a:xfrm>
            <a:off x="5589819" y="11237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4BC75CF-2A08-4B4E-AF5C-D36BB81C4C78}"/>
              </a:ext>
            </a:extLst>
          </p:cNvPr>
          <p:cNvSpPr txBox="1"/>
          <p:nvPr/>
        </p:nvSpPr>
        <p:spPr>
          <a:xfrm>
            <a:off x="5289737" y="3451295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90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95CCF26-9361-4BDA-89EF-76EF94B56622}"/>
              </a:ext>
            </a:extLst>
          </p:cNvPr>
          <p:cNvSpPr txBox="1"/>
          <p:nvPr/>
        </p:nvSpPr>
        <p:spPr>
          <a:xfrm>
            <a:off x="5444057" y="248840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D759BD9-6165-4D42-8C7A-646838E19231}"/>
              </a:ext>
            </a:extLst>
          </p:cNvPr>
          <p:cNvSpPr txBox="1"/>
          <p:nvPr/>
        </p:nvSpPr>
        <p:spPr>
          <a:xfrm>
            <a:off x="7324181" y="582229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130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A1B8BCA-D6A8-45CE-AF53-432BE1CCF647}"/>
              </a:ext>
            </a:extLst>
          </p:cNvPr>
          <p:cNvSpPr txBox="1"/>
          <p:nvPr/>
        </p:nvSpPr>
        <p:spPr>
          <a:xfrm>
            <a:off x="5476173" y="487529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3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DA3C20E-EB84-4128-ADD2-5560FB734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30" y="147873"/>
            <a:ext cx="4876998" cy="660328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632943B-BF21-4558-B060-04F177664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974" y="37741"/>
            <a:ext cx="5027930" cy="678251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B15542-21FB-4DB1-B963-67842D82634C}"/>
              </a:ext>
            </a:extLst>
          </p:cNvPr>
          <p:cNvSpPr txBox="1"/>
          <p:nvPr/>
        </p:nvSpPr>
        <p:spPr>
          <a:xfrm>
            <a:off x="2045375" y="1604910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100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B9590E-793C-4B16-A372-957E34CDDE7B}"/>
              </a:ext>
            </a:extLst>
          </p:cNvPr>
          <p:cNvSpPr txBox="1"/>
          <p:nvPr/>
        </p:nvSpPr>
        <p:spPr>
          <a:xfrm>
            <a:off x="4517679" y="1543363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31A14E-BB63-4E79-B29F-D51A93DF5473}"/>
              </a:ext>
            </a:extLst>
          </p:cNvPr>
          <p:cNvSpPr txBox="1"/>
          <p:nvPr/>
        </p:nvSpPr>
        <p:spPr>
          <a:xfrm>
            <a:off x="2374210" y="2698086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267B7C2-0644-4551-9601-897015F68A8E}"/>
              </a:ext>
            </a:extLst>
          </p:cNvPr>
          <p:cNvSpPr txBox="1"/>
          <p:nvPr/>
        </p:nvSpPr>
        <p:spPr>
          <a:xfrm>
            <a:off x="2169025" y="3791262"/>
            <a:ext cx="830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F7AA0F-649F-4145-9B2A-E958CD2F2EB0}"/>
              </a:ext>
            </a:extLst>
          </p:cNvPr>
          <p:cNvSpPr txBox="1"/>
          <p:nvPr/>
        </p:nvSpPr>
        <p:spPr>
          <a:xfrm>
            <a:off x="4590949" y="3738909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30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A369D6C-A4CC-4224-8E90-0F253EB38EB0}"/>
              </a:ext>
            </a:extLst>
          </p:cNvPr>
          <p:cNvSpPr txBox="1"/>
          <p:nvPr/>
        </p:nvSpPr>
        <p:spPr>
          <a:xfrm>
            <a:off x="4685709" y="2698085"/>
            <a:ext cx="655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30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9BF181-5DDB-4E22-B276-39034472EC64}"/>
              </a:ext>
            </a:extLst>
          </p:cNvPr>
          <p:cNvSpPr txBox="1"/>
          <p:nvPr/>
        </p:nvSpPr>
        <p:spPr>
          <a:xfrm>
            <a:off x="3555647" y="502224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0.83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192B9C-6D08-492C-B5C6-95A4689B1AF8}"/>
              </a:ext>
            </a:extLst>
          </p:cNvPr>
          <p:cNvSpPr txBox="1"/>
          <p:nvPr/>
        </p:nvSpPr>
        <p:spPr>
          <a:xfrm>
            <a:off x="2281016" y="4861191"/>
            <a:ext cx="655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27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C2FD00B-8917-4AC7-B4EA-A2E0ABF6A465}"/>
              </a:ext>
            </a:extLst>
          </p:cNvPr>
          <p:cNvSpPr txBox="1"/>
          <p:nvPr/>
        </p:nvSpPr>
        <p:spPr>
          <a:xfrm>
            <a:off x="2075831" y="5931120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27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20A7A2-62D5-4A43-8D61-1867E9C55098}"/>
              </a:ext>
            </a:extLst>
          </p:cNvPr>
          <p:cNvSpPr txBox="1"/>
          <p:nvPr/>
        </p:nvSpPr>
        <p:spPr>
          <a:xfrm>
            <a:off x="4715837" y="4825178"/>
            <a:ext cx="655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83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A9A0C74-2B8E-4D84-BAF4-BB2A0124B77E}"/>
              </a:ext>
            </a:extLst>
          </p:cNvPr>
          <p:cNvSpPr txBox="1"/>
          <p:nvPr/>
        </p:nvSpPr>
        <p:spPr>
          <a:xfrm>
            <a:off x="8328359" y="1534970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115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2FA70FF-EE5A-4CD4-BE7A-67036A6BC994}"/>
              </a:ext>
            </a:extLst>
          </p:cNvPr>
          <p:cNvSpPr txBox="1"/>
          <p:nvPr/>
        </p:nvSpPr>
        <p:spPr>
          <a:xfrm>
            <a:off x="10573328" y="1543363"/>
            <a:ext cx="830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7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6D59EC5-750D-4254-BFCD-844ACB754027}"/>
              </a:ext>
            </a:extLst>
          </p:cNvPr>
          <p:cNvSpPr txBox="1"/>
          <p:nvPr/>
        </p:nvSpPr>
        <p:spPr>
          <a:xfrm>
            <a:off x="10637227" y="505514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7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E3E82C-3AF3-4A2D-9B26-4F6E6F4D5511}"/>
              </a:ext>
            </a:extLst>
          </p:cNvPr>
          <p:cNvSpPr txBox="1"/>
          <p:nvPr/>
        </p:nvSpPr>
        <p:spPr>
          <a:xfrm>
            <a:off x="8328359" y="3738908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130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D82249F-6397-4849-B9E4-28AABA02433F}"/>
              </a:ext>
            </a:extLst>
          </p:cNvPr>
          <p:cNvSpPr txBox="1"/>
          <p:nvPr/>
        </p:nvSpPr>
        <p:spPr>
          <a:xfrm>
            <a:off x="10406555" y="373890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37.4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5C7BF95-A9C5-419D-A410-5BFC471DA5AB}"/>
              </a:ext>
            </a:extLst>
          </p:cNvPr>
          <p:cNvSpPr txBox="1"/>
          <p:nvPr/>
        </p:nvSpPr>
        <p:spPr>
          <a:xfrm>
            <a:off x="8328359" y="584319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rgbClr val="FF0000"/>
                </a:solidFill>
              </a:rPr>
              <a:t>150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77086A-BBAE-475F-8FEC-6530CAF3EBF8}"/>
              </a:ext>
            </a:extLst>
          </p:cNvPr>
          <p:cNvSpPr txBox="1"/>
          <p:nvPr/>
        </p:nvSpPr>
        <p:spPr>
          <a:xfrm>
            <a:off x="9408282" y="503064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0.45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A7B8897-8419-4E8F-9412-FF0C57A51C91}"/>
              </a:ext>
            </a:extLst>
          </p:cNvPr>
          <p:cNvSpPr txBox="1"/>
          <p:nvPr/>
        </p:nvSpPr>
        <p:spPr>
          <a:xfrm>
            <a:off x="4715837" y="506313"/>
            <a:ext cx="655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10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36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7797A24-5194-4DAD-945A-49137D55B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57" y="190075"/>
            <a:ext cx="4885378" cy="663083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CAA209A-221B-4ABA-A697-4A1B3FAA65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577" y="205316"/>
            <a:ext cx="4809489" cy="661186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67B99D-DDAF-4782-8B67-AD14042EB8ED}"/>
              </a:ext>
            </a:extLst>
          </p:cNvPr>
          <p:cNvSpPr txBox="1"/>
          <p:nvPr/>
        </p:nvSpPr>
        <p:spPr>
          <a:xfrm>
            <a:off x="1954264" y="1543363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72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72763E-E1F1-484D-BAB0-C4B64DB95538}"/>
              </a:ext>
            </a:extLst>
          </p:cNvPr>
          <p:cNvSpPr txBox="1"/>
          <p:nvPr/>
        </p:nvSpPr>
        <p:spPr>
          <a:xfrm>
            <a:off x="4517679" y="1543363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26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D0F466-3664-4A4B-95E2-F7E5D18AA5F8}"/>
              </a:ext>
            </a:extLst>
          </p:cNvPr>
          <p:cNvSpPr txBox="1"/>
          <p:nvPr/>
        </p:nvSpPr>
        <p:spPr>
          <a:xfrm>
            <a:off x="1870086" y="3791261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53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0AA1A6-BC8D-4DC0-A0B5-09AB5FF78A86}"/>
              </a:ext>
            </a:extLst>
          </p:cNvPr>
          <p:cNvSpPr txBox="1"/>
          <p:nvPr/>
        </p:nvSpPr>
        <p:spPr>
          <a:xfrm>
            <a:off x="4375929" y="3791261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>
                <a:solidFill>
                  <a:srgbClr val="FF0000"/>
                </a:solidFill>
              </a:rPr>
              <a:t>81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2CD4BAD-3899-46E6-AD05-4EDC418CDCCA}"/>
              </a:ext>
            </a:extLst>
          </p:cNvPr>
          <p:cNvSpPr txBox="1"/>
          <p:nvPr/>
        </p:nvSpPr>
        <p:spPr>
          <a:xfrm>
            <a:off x="1954264" y="5948705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94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D7994A-18F2-4B44-AD37-96405C857EA7}"/>
              </a:ext>
            </a:extLst>
          </p:cNvPr>
          <p:cNvSpPr txBox="1"/>
          <p:nvPr/>
        </p:nvSpPr>
        <p:spPr>
          <a:xfrm>
            <a:off x="4375929" y="5948705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47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5F5365-86AC-4B15-9C52-002AE3BBC2F1}"/>
              </a:ext>
            </a:extLst>
          </p:cNvPr>
          <p:cNvSpPr txBox="1"/>
          <p:nvPr/>
        </p:nvSpPr>
        <p:spPr>
          <a:xfrm>
            <a:off x="7529333" y="1543363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100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DA8C0AE-654B-4468-8DE3-F68AA1C85ED2}"/>
              </a:ext>
            </a:extLst>
          </p:cNvPr>
          <p:cNvSpPr txBox="1"/>
          <p:nvPr/>
        </p:nvSpPr>
        <p:spPr>
          <a:xfrm>
            <a:off x="10092748" y="1543363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98BCD8-9877-48E0-84E1-B8DF7D0490B2}"/>
              </a:ext>
            </a:extLst>
          </p:cNvPr>
          <p:cNvSpPr txBox="1"/>
          <p:nvPr/>
        </p:nvSpPr>
        <p:spPr>
          <a:xfrm>
            <a:off x="7445155" y="3791261"/>
            <a:ext cx="830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0AEBCED-B804-48D5-A0EB-E793931BD7ED}"/>
              </a:ext>
            </a:extLst>
          </p:cNvPr>
          <p:cNvSpPr txBox="1"/>
          <p:nvPr/>
        </p:nvSpPr>
        <p:spPr>
          <a:xfrm>
            <a:off x="9950998" y="3791261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30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DB7A5C6-17A7-4C86-B61D-78E829265AB7}"/>
              </a:ext>
            </a:extLst>
          </p:cNvPr>
          <p:cNvSpPr txBox="1"/>
          <p:nvPr/>
        </p:nvSpPr>
        <p:spPr>
          <a:xfrm>
            <a:off x="7529333" y="5948705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27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E0B655E-AADB-4814-9869-7CAC0D3C2F25}"/>
              </a:ext>
            </a:extLst>
          </p:cNvPr>
          <p:cNvSpPr txBox="1"/>
          <p:nvPr/>
        </p:nvSpPr>
        <p:spPr>
          <a:xfrm>
            <a:off x="8945595" y="510464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0.83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4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944880" y="33019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944880" y="1431329"/>
            <a:ext cx="36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7658543" y="35604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4510492" y="149736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0.5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944880" y="3611881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944880" y="4713011"/>
            <a:ext cx="57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7658543" y="361188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6670493" y="4769443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0.8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CEE77A3-F58D-4351-A38B-18DA28C45F7B}"/>
              </a:ext>
            </a:extLst>
          </p:cNvPr>
          <p:cNvSpPr txBox="1"/>
          <p:nvPr/>
        </p:nvSpPr>
        <p:spPr>
          <a:xfrm>
            <a:off x="6771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C141C71-AE6B-416E-822A-39A19A0973A5}"/>
              </a:ext>
            </a:extLst>
          </p:cNvPr>
          <p:cNvSpPr txBox="1"/>
          <p:nvPr/>
        </p:nvSpPr>
        <p:spPr>
          <a:xfrm>
            <a:off x="67716" y="145726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ECAA83-293E-454F-9092-12E106771179}"/>
              </a:ext>
            </a:extLst>
          </p:cNvPr>
          <p:cNvSpPr txBox="1"/>
          <p:nvPr/>
        </p:nvSpPr>
        <p:spPr>
          <a:xfrm>
            <a:off x="64246" y="3611881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5B4E055-AA11-4A5A-8DF1-D92C9BCD27EC}"/>
              </a:ext>
            </a:extLst>
          </p:cNvPr>
          <p:cNvSpPr txBox="1"/>
          <p:nvPr/>
        </p:nvSpPr>
        <p:spPr>
          <a:xfrm>
            <a:off x="60960" y="4713011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15B8FE-D872-4CFC-A77D-CD1029549078}"/>
              </a:ext>
            </a:extLst>
          </p:cNvPr>
          <p:cNvSpPr txBox="1"/>
          <p:nvPr/>
        </p:nvSpPr>
        <p:spPr>
          <a:xfrm>
            <a:off x="2838239" y="1437769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5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F1E36C-781A-438D-91AA-4D94B24A5E98}"/>
              </a:ext>
            </a:extLst>
          </p:cNvPr>
          <p:cNvSpPr txBox="1"/>
          <p:nvPr/>
        </p:nvSpPr>
        <p:spPr>
          <a:xfrm>
            <a:off x="5150312" y="4710998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8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FCB0240-634C-4016-A381-82AE226A319E}"/>
              </a:ext>
            </a:extLst>
          </p:cNvPr>
          <p:cNvSpPr txBox="1"/>
          <p:nvPr/>
        </p:nvSpPr>
        <p:spPr>
          <a:xfrm>
            <a:off x="4201426" y="25522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B7CCA03-BC73-414B-AF83-35E3D6A9B304}"/>
              </a:ext>
            </a:extLst>
          </p:cNvPr>
          <p:cNvSpPr txBox="1"/>
          <p:nvPr/>
        </p:nvSpPr>
        <p:spPr>
          <a:xfrm>
            <a:off x="4201425" y="3541376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E36FBDD-890C-4416-8AA3-7A7725798622}"/>
              </a:ext>
            </a:extLst>
          </p:cNvPr>
          <p:cNvSpPr/>
          <p:nvPr/>
        </p:nvSpPr>
        <p:spPr>
          <a:xfrm>
            <a:off x="944880" y="1437769"/>
            <a:ext cx="7200000" cy="782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2E04D2B-EEC7-405D-B41D-40241F20AF94}"/>
              </a:ext>
            </a:extLst>
          </p:cNvPr>
          <p:cNvSpPr/>
          <p:nvPr/>
        </p:nvSpPr>
        <p:spPr>
          <a:xfrm>
            <a:off x="944880" y="4710998"/>
            <a:ext cx="7200000" cy="782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3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5" grpId="0" animBg="1"/>
      <p:bldP spid="46" grpId="0"/>
      <p:bldP spid="47" grpId="0"/>
      <p:bldP spid="48" grpId="0" animBg="1"/>
      <p:bldP spid="49" grpId="0" animBg="1"/>
      <p:bldP spid="50" grpId="0"/>
      <p:bldP spid="51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914400" y="33019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914400" y="1681479"/>
            <a:ext cx="14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8114400" y="370839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2354400" y="1771443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0.2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914400" y="3611881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914400" y="4963161"/>
            <a:ext cx="43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8142492" y="361188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5202560" y="5024803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C82B75-8890-466B-BD06-8B232141A5AF}"/>
              </a:ext>
            </a:extLst>
          </p:cNvPr>
          <p:cNvSpPr txBox="1"/>
          <p:nvPr/>
        </p:nvSpPr>
        <p:spPr>
          <a:xfrm>
            <a:off x="199797" y="37083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928A9D5-39DE-4229-A168-1F0163363A05}"/>
              </a:ext>
            </a:extLst>
          </p:cNvPr>
          <p:cNvSpPr txBox="1"/>
          <p:nvPr/>
        </p:nvSpPr>
        <p:spPr>
          <a:xfrm>
            <a:off x="199796" y="149790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94F-519F-4E95-B669-829C41874B62}"/>
              </a:ext>
            </a:extLst>
          </p:cNvPr>
          <p:cNvSpPr txBox="1"/>
          <p:nvPr/>
        </p:nvSpPr>
        <p:spPr>
          <a:xfrm>
            <a:off x="196326" y="3652521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1CC193-E0C4-479B-9185-38C0D18097DA}"/>
              </a:ext>
            </a:extLst>
          </p:cNvPr>
          <p:cNvSpPr txBox="1"/>
          <p:nvPr/>
        </p:nvSpPr>
        <p:spPr>
          <a:xfrm>
            <a:off x="195934" y="4883807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0676D38-4E8C-43A3-BFEC-DAF8D49BFB3D}"/>
              </a:ext>
            </a:extLst>
          </p:cNvPr>
          <p:cNvSpPr txBox="1"/>
          <p:nvPr/>
        </p:nvSpPr>
        <p:spPr>
          <a:xfrm>
            <a:off x="858952" y="1694498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2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123FF4-78F3-486C-9309-A4BBA60B021D}"/>
              </a:ext>
            </a:extLst>
          </p:cNvPr>
          <p:cNvSpPr txBox="1"/>
          <p:nvPr/>
        </p:nvSpPr>
        <p:spPr>
          <a:xfrm>
            <a:off x="3572530" y="4915864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CF31E5-9110-491F-9E0E-E3E6DFC7248B}"/>
              </a:ext>
            </a:extLst>
          </p:cNvPr>
          <p:cNvSpPr txBox="1"/>
          <p:nvPr/>
        </p:nvSpPr>
        <p:spPr>
          <a:xfrm>
            <a:off x="3744226" y="27069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B090666-4C06-45FB-934C-E4C7BF2208B4}"/>
              </a:ext>
            </a:extLst>
          </p:cNvPr>
          <p:cNvSpPr txBox="1"/>
          <p:nvPr/>
        </p:nvSpPr>
        <p:spPr>
          <a:xfrm>
            <a:off x="3546894" y="3611881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98F65F5-91B8-45BE-BF5F-88BD37115F98}"/>
              </a:ext>
            </a:extLst>
          </p:cNvPr>
          <p:cNvSpPr/>
          <p:nvPr/>
        </p:nvSpPr>
        <p:spPr>
          <a:xfrm>
            <a:off x="918504" y="1675160"/>
            <a:ext cx="7200000" cy="782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549DE75-BB51-4C57-AF2D-FD46794575A9}"/>
              </a:ext>
            </a:extLst>
          </p:cNvPr>
          <p:cNvSpPr/>
          <p:nvPr/>
        </p:nvSpPr>
        <p:spPr>
          <a:xfrm>
            <a:off x="918504" y="4957181"/>
            <a:ext cx="7200000" cy="782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97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4" grpId="0"/>
      <p:bldP spid="15" grpId="0"/>
      <p:bldP spid="16" grpId="0"/>
      <p:bldP spid="17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1158240" y="33019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1158240" y="1681479"/>
            <a:ext cx="7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8340319" y="3039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060579" y="175960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0.1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1158240" y="3611881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1158240" y="4963161"/>
            <a:ext cx="64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8340318" y="3619316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6632796" y="4989756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0.9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FC0459-5AA3-47C1-B2C3-7AD293479E40}"/>
              </a:ext>
            </a:extLst>
          </p:cNvPr>
          <p:cNvSpPr txBox="1"/>
          <p:nvPr/>
        </p:nvSpPr>
        <p:spPr>
          <a:xfrm>
            <a:off x="6771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5D9248-0D5D-4B48-93B8-1CBA95CB8201}"/>
              </a:ext>
            </a:extLst>
          </p:cNvPr>
          <p:cNvSpPr txBox="1"/>
          <p:nvPr/>
        </p:nvSpPr>
        <p:spPr>
          <a:xfrm>
            <a:off x="67716" y="1457265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430FA28-3A26-4B66-B14B-E32C7BE7CB8B}"/>
              </a:ext>
            </a:extLst>
          </p:cNvPr>
          <p:cNvSpPr txBox="1"/>
          <p:nvPr/>
        </p:nvSpPr>
        <p:spPr>
          <a:xfrm>
            <a:off x="64246" y="3611881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8015E0-95D3-47B4-B1F7-4A602DDEE447}"/>
              </a:ext>
            </a:extLst>
          </p:cNvPr>
          <p:cNvSpPr txBox="1"/>
          <p:nvPr/>
        </p:nvSpPr>
        <p:spPr>
          <a:xfrm>
            <a:off x="60960" y="4713011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D966D5E-8BEE-44C0-933B-62D9ABCE6D73}"/>
              </a:ext>
            </a:extLst>
          </p:cNvPr>
          <p:cNvSpPr txBox="1"/>
          <p:nvPr/>
        </p:nvSpPr>
        <p:spPr>
          <a:xfrm>
            <a:off x="1064173" y="2380595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256045-802D-4043-B703-43D5A0CC4713}"/>
              </a:ext>
            </a:extLst>
          </p:cNvPr>
          <p:cNvSpPr txBox="1"/>
          <p:nvPr/>
        </p:nvSpPr>
        <p:spPr>
          <a:xfrm>
            <a:off x="3919171" y="4878940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9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3B5D01E-13FF-41EE-B631-BA20635791F3}"/>
              </a:ext>
            </a:extLst>
          </p:cNvPr>
          <p:cNvSpPr txBox="1"/>
          <p:nvPr/>
        </p:nvSpPr>
        <p:spPr>
          <a:xfrm>
            <a:off x="3744226" y="294473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EA6656A-FD2D-435F-A38D-BDF85CE7D520}"/>
              </a:ext>
            </a:extLst>
          </p:cNvPr>
          <p:cNvSpPr txBox="1"/>
          <p:nvPr/>
        </p:nvSpPr>
        <p:spPr>
          <a:xfrm>
            <a:off x="3546894" y="3611881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9830EC5-EB45-4200-B1C7-A1D8A12C04DE}"/>
              </a:ext>
            </a:extLst>
          </p:cNvPr>
          <p:cNvSpPr/>
          <p:nvPr/>
        </p:nvSpPr>
        <p:spPr>
          <a:xfrm>
            <a:off x="1155298" y="1676216"/>
            <a:ext cx="7200000" cy="782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EC0A832-A6C4-4C99-9EA1-E6CD6818745F}"/>
              </a:ext>
            </a:extLst>
          </p:cNvPr>
          <p:cNvSpPr/>
          <p:nvPr/>
        </p:nvSpPr>
        <p:spPr>
          <a:xfrm>
            <a:off x="1155298" y="4949445"/>
            <a:ext cx="7200000" cy="782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1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4" grpId="0"/>
      <p:bldP spid="15" grpId="0"/>
      <p:bldP spid="16" grpId="0"/>
      <p:bldP spid="17" grpId="0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853440" y="33019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871897" y="1376679"/>
            <a:ext cx="7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7576157" y="31819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1681977" y="146067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0.1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871897" y="2507158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871897" y="3553638"/>
            <a:ext cx="14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7540333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2311897" y="362475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0.2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871897" y="4782740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871897" y="5829220"/>
            <a:ext cx="21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7588767" y="4766885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3124697" y="584209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0.3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D95F459-C7B3-4712-9099-F4C186AB3B89}"/>
              </a:ext>
            </a:extLst>
          </p:cNvPr>
          <p:cNvSpPr txBox="1"/>
          <p:nvPr/>
        </p:nvSpPr>
        <p:spPr>
          <a:xfrm>
            <a:off x="8935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B83E1D0-643E-4F3E-B650-38A375CF120A}"/>
              </a:ext>
            </a:extLst>
          </p:cNvPr>
          <p:cNvSpPr txBox="1"/>
          <p:nvPr/>
        </p:nvSpPr>
        <p:spPr>
          <a:xfrm>
            <a:off x="89357" y="127915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FAD4AE7-185D-48A6-B8AD-539D20D1382D}"/>
              </a:ext>
            </a:extLst>
          </p:cNvPr>
          <p:cNvSpPr txBox="1"/>
          <p:nvPr/>
        </p:nvSpPr>
        <p:spPr>
          <a:xfrm>
            <a:off x="1831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C1B44B-6B32-4946-9D7B-DCB091A4AB12}"/>
              </a:ext>
            </a:extLst>
          </p:cNvPr>
          <p:cNvSpPr txBox="1"/>
          <p:nvPr/>
        </p:nvSpPr>
        <p:spPr>
          <a:xfrm>
            <a:off x="6771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FFF5609-E51C-40F5-91F4-06255DEAD057}"/>
              </a:ext>
            </a:extLst>
          </p:cNvPr>
          <p:cNvSpPr txBox="1"/>
          <p:nvPr/>
        </p:nvSpPr>
        <p:spPr>
          <a:xfrm>
            <a:off x="6771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DE291E0-7873-4675-83C3-08B66E25DF3E}"/>
              </a:ext>
            </a:extLst>
          </p:cNvPr>
          <p:cNvSpPr txBox="1"/>
          <p:nvPr/>
        </p:nvSpPr>
        <p:spPr>
          <a:xfrm>
            <a:off x="8028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2032A29-7169-4F4A-879F-8213465EAC1D}"/>
              </a:ext>
            </a:extLst>
          </p:cNvPr>
          <p:cNvSpPr txBox="1"/>
          <p:nvPr/>
        </p:nvSpPr>
        <p:spPr>
          <a:xfrm>
            <a:off x="742366" y="1383733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4F4D21-64C8-4EBD-8F30-4CFE168195F2}"/>
              </a:ext>
            </a:extLst>
          </p:cNvPr>
          <p:cNvSpPr txBox="1"/>
          <p:nvPr/>
        </p:nvSpPr>
        <p:spPr>
          <a:xfrm>
            <a:off x="871897" y="3527946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2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EE51CBE-9630-4F78-9937-4A2414139CD8}"/>
              </a:ext>
            </a:extLst>
          </p:cNvPr>
          <p:cNvSpPr txBox="1"/>
          <p:nvPr/>
        </p:nvSpPr>
        <p:spPr>
          <a:xfrm>
            <a:off x="3534822" y="318194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15FEA1F-0701-472C-9104-C071AFC6B3D3}"/>
              </a:ext>
            </a:extLst>
          </p:cNvPr>
          <p:cNvSpPr txBox="1"/>
          <p:nvPr/>
        </p:nvSpPr>
        <p:spPr>
          <a:xfrm>
            <a:off x="3478132" y="247803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63E3F80-D02F-49A0-B784-C86103C595AD}"/>
              </a:ext>
            </a:extLst>
          </p:cNvPr>
          <p:cNvSpPr txBox="1"/>
          <p:nvPr/>
        </p:nvSpPr>
        <p:spPr>
          <a:xfrm>
            <a:off x="1258545" y="5814078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3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EF6C4F8-8B50-48F8-B636-48F0CE3B90F7}"/>
              </a:ext>
            </a:extLst>
          </p:cNvPr>
          <p:cNvSpPr txBox="1"/>
          <p:nvPr/>
        </p:nvSpPr>
        <p:spPr>
          <a:xfrm>
            <a:off x="3486539" y="4766885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86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995680" y="11683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1014137" y="1163319"/>
            <a:ext cx="28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8236669" y="46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4002674" y="121175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0.4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1014137" y="2507158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1014137" y="3553638"/>
            <a:ext cx="36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8385399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4673600" y="3636506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0.5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1014137" y="4914820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1014137" y="5961300"/>
            <a:ext cx="43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8385399" y="49148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5420857" y="597417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0.6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AD4134-358C-4598-B769-C604188D3D21}"/>
              </a:ext>
            </a:extLst>
          </p:cNvPr>
          <p:cNvSpPr txBox="1"/>
          <p:nvPr/>
        </p:nvSpPr>
        <p:spPr>
          <a:xfrm>
            <a:off x="8935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5BABD05-D373-41BD-86D6-BF71943EFB75}"/>
              </a:ext>
            </a:extLst>
          </p:cNvPr>
          <p:cNvSpPr txBox="1"/>
          <p:nvPr/>
        </p:nvSpPr>
        <p:spPr>
          <a:xfrm>
            <a:off x="89357" y="127915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7BD66E4-65D7-4DBB-BFDD-A84528092D79}"/>
              </a:ext>
            </a:extLst>
          </p:cNvPr>
          <p:cNvSpPr txBox="1"/>
          <p:nvPr/>
        </p:nvSpPr>
        <p:spPr>
          <a:xfrm>
            <a:off x="1831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2BE0C49-015D-4158-82D5-7320B6B457B2}"/>
              </a:ext>
            </a:extLst>
          </p:cNvPr>
          <p:cNvSpPr txBox="1"/>
          <p:nvPr/>
        </p:nvSpPr>
        <p:spPr>
          <a:xfrm>
            <a:off x="6771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E31B7AE-1110-4657-B26E-EBB9B7A83ADC}"/>
              </a:ext>
            </a:extLst>
          </p:cNvPr>
          <p:cNvSpPr txBox="1"/>
          <p:nvPr/>
        </p:nvSpPr>
        <p:spPr>
          <a:xfrm>
            <a:off x="6771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FB51B5D-A50D-4595-9C41-04B770DB327C}"/>
              </a:ext>
            </a:extLst>
          </p:cNvPr>
          <p:cNvSpPr txBox="1"/>
          <p:nvPr/>
        </p:nvSpPr>
        <p:spPr>
          <a:xfrm>
            <a:off x="8028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9D038C1-A282-4D25-9896-AEAB75A3838F}"/>
              </a:ext>
            </a:extLst>
          </p:cNvPr>
          <p:cNvSpPr txBox="1"/>
          <p:nvPr/>
        </p:nvSpPr>
        <p:spPr>
          <a:xfrm>
            <a:off x="1779131" y="1146654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40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6BA33C9-6125-4933-853A-8E6EF71607B8}"/>
              </a:ext>
            </a:extLst>
          </p:cNvPr>
          <p:cNvSpPr txBox="1"/>
          <p:nvPr/>
        </p:nvSpPr>
        <p:spPr>
          <a:xfrm>
            <a:off x="2135489" y="3524906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5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4F373AA-4F2D-4B57-8A98-D276779905FE}"/>
              </a:ext>
            </a:extLst>
          </p:cNvPr>
          <p:cNvSpPr txBox="1"/>
          <p:nvPr/>
        </p:nvSpPr>
        <p:spPr>
          <a:xfrm>
            <a:off x="3499669" y="11438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D2CC23F-A70A-4648-BFD0-000FF1BFCBE7}"/>
              </a:ext>
            </a:extLst>
          </p:cNvPr>
          <p:cNvSpPr txBox="1"/>
          <p:nvPr/>
        </p:nvSpPr>
        <p:spPr>
          <a:xfrm>
            <a:off x="3451385" y="2449016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8F1C4B5-2035-4530-9C8E-927A41473CBC}"/>
              </a:ext>
            </a:extLst>
          </p:cNvPr>
          <p:cNvSpPr txBox="1"/>
          <p:nvPr/>
        </p:nvSpPr>
        <p:spPr>
          <a:xfrm>
            <a:off x="2615258" y="5934670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6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A79337A-74A8-4EE5-954F-4F116F7A045F}"/>
              </a:ext>
            </a:extLst>
          </p:cNvPr>
          <p:cNvSpPr txBox="1"/>
          <p:nvPr/>
        </p:nvSpPr>
        <p:spPr>
          <a:xfrm>
            <a:off x="3485093" y="488541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9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1046480" y="11683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1064937" y="1163319"/>
            <a:ext cx="50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8287469" y="46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6104937" y="1186051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0.7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1064937" y="2507158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1064937" y="3553638"/>
            <a:ext cx="576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8436199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6888480" y="362336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0.8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1064937" y="4889629"/>
            <a:ext cx="7200000" cy="78232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1064937" y="5961300"/>
            <a:ext cx="648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8436199" y="49148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7555818" y="5971720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0.9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D748A03-A2E8-438D-B3F2-40D1B241DBAB}"/>
              </a:ext>
            </a:extLst>
          </p:cNvPr>
          <p:cNvSpPr txBox="1"/>
          <p:nvPr/>
        </p:nvSpPr>
        <p:spPr>
          <a:xfrm>
            <a:off x="25191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B53D47-5BC4-487E-97FA-F9090F01B7A4}"/>
              </a:ext>
            </a:extLst>
          </p:cNvPr>
          <p:cNvSpPr txBox="1"/>
          <p:nvPr/>
        </p:nvSpPr>
        <p:spPr>
          <a:xfrm>
            <a:off x="251917" y="1279157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9E98D5-C4E5-4980-B234-6655D29907ED}"/>
              </a:ext>
            </a:extLst>
          </p:cNvPr>
          <p:cNvSpPr txBox="1"/>
          <p:nvPr/>
        </p:nvSpPr>
        <p:spPr>
          <a:xfrm>
            <a:off x="18087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451940D-43B1-4C71-A5CA-A9A50E3503BD}"/>
              </a:ext>
            </a:extLst>
          </p:cNvPr>
          <p:cNvSpPr txBox="1"/>
          <p:nvPr/>
        </p:nvSpPr>
        <p:spPr>
          <a:xfrm>
            <a:off x="23027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8E1891-B621-4375-9E8A-E4C75978A3A5}"/>
              </a:ext>
            </a:extLst>
          </p:cNvPr>
          <p:cNvSpPr txBox="1"/>
          <p:nvPr/>
        </p:nvSpPr>
        <p:spPr>
          <a:xfrm>
            <a:off x="23027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7CF4420-5312-4D7B-B54F-D41CE9B82D22}"/>
              </a:ext>
            </a:extLst>
          </p:cNvPr>
          <p:cNvSpPr txBox="1"/>
          <p:nvPr/>
        </p:nvSpPr>
        <p:spPr>
          <a:xfrm>
            <a:off x="24284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CB425B7-F864-4C72-B4BA-B48E5AEA189C}"/>
              </a:ext>
            </a:extLst>
          </p:cNvPr>
          <p:cNvSpPr txBox="1"/>
          <p:nvPr/>
        </p:nvSpPr>
        <p:spPr>
          <a:xfrm>
            <a:off x="3064641" y="1146652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70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D5BB900-8F42-439C-BDF6-048367B16802}"/>
              </a:ext>
            </a:extLst>
          </p:cNvPr>
          <p:cNvSpPr txBox="1"/>
          <p:nvPr/>
        </p:nvSpPr>
        <p:spPr>
          <a:xfrm>
            <a:off x="3631268" y="3545790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8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389A07-52FF-4D79-B14C-787B36828DD4}"/>
              </a:ext>
            </a:extLst>
          </p:cNvPr>
          <p:cNvSpPr txBox="1"/>
          <p:nvPr/>
        </p:nvSpPr>
        <p:spPr>
          <a:xfrm>
            <a:off x="3725085" y="10858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450B982-3F30-46CB-9F15-80750CBD4EE7}"/>
              </a:ext>
            </a:extLst>
          </p:cNvPr>
          <p:cNvSpPr txBox="1"/>
          <p:nvPr/>
        </p:nvSpPr>
        <p:spPr>
          <a:xfrm>
            <a:off x="3584937" y="250567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3E1AC4E-9053-4CF4-BA86-7F0F99B4F04B}"/>
              </a:ext>
            </a:extLst>
          </p:cNvPr>
          <p:cNvSpPr txBox="1"/>
          <p:nvPr/>
        </p:nvSpPr>
        <p:spPr>
          <a:xfrm>
            <a:off x="3828810" y="5958889"/>
            <a:ext cx="1672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9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F59E09-0B52-411E-B8B1-0F2B8B02B8C7}"/>
              </a:ext>
            </a:extLst>
          </p:cNvPr>
          <p:cNvSpPr txBox="1"/>
          <p:nvPr/>
        </p:nvSpPr>
        <p:spPr>
          <a:xfrm>
            <a:off x="3755802" y="489747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81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C662D7-4D32-4B23-969E-FC0894286BE3}"/>
              </a:ext>
            </a:extLst>
          </p:cNvPr>
          <p:cNvSpPr/>
          <p:nvPr/>
        </p:nvSpPr>
        <p:spPr>
          <a:xfrm>
            <a:off x="772160" y="116839"/>
            <a:ext cx="72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1AED407-0DAF-4536-8F96-41E0028DC149}"/>
              </a:ext>
            </a:extLst>
          </p:cNvPr>
          <p:cNvSpPr/>
          <p:nvPr/>
        </p:nvSpPr>
        <p:spPr>
          <a:xfrm>
            <a:off x="790617" y="1071879"/>
            <a:ext cx="720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23ADE60-2BEE-405C-A7BD-CE06C7082959}"/>
              </a:ext>
            </a:extLst>
          </p:cNvPr>
          <p:cNvSpPr txBox="1"/>
          <p:nvPr/>
        </p:nvSpPr>
        <p:spPr>
          <a:xfrm>
            <a:off x="8013149" y="46334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80E2895-F004-4C2C-B5FB-E2BD7B14137A}"/>
              </a:ext>
            </a:extLst>
          </p:cNvPr>
          <p:cNvSpPr txBox="1"/>
          <p:nvPr/>
        </p:nvSpPr>
        <p:spPr>
          <a:xfrm>
            <a:off x="8013149" y="1071879"/>
            <a:ext cx="73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F77A833-AB42-4D0D-87B9-A88E2DEA3EFA}"/>
              </a:ext>
            </a:extLst>
          </p:cNvPr>
          <p:cNvSpPr/>
          <p:nvPr/>
        </p:nvSpPr>
        <p:spPr>
          <a:xfrm>
            <a:off x="790617" y="2507158"/>
            <a:ext cx="72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5F90519-3FF2-4BF1-8540-D99AC3FEE0E7}"/>
              </a:ext>
            </a:extLst>
          </p:cNvPr>
          <p:cNvSpPr/>
          <p:nvPr/>
        </p:nvSpPr>
        <p:spPr>
          <a:xfrm>
            <a:off x="790615" y="3462198"/>
            <a:ext cx="792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13B7F0D-2E7B-4BA0-8ADC-B4AC2ACBB5CC}"/>
              </a:ext>
            </a:extLst>
          </p:cNvPr>
          <p:cNvSpPr txBox="1"/>
          <p:nvPr/>
        </p:nvSpPr>
        <p:spPr>
          <a:xfrm>
            <a:off x="8013149" y="2507158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A2A45D3-6F62-4ABD-92F5-69E2CFD7FEF6}"/>
              </a:ext>
            </a:extLst>
          </p:cNvPr>
          <p:cNvSpPr txBox="1"/>
          <p:nvPr/>
        </p:nvSpPr>
        <p:spPr>
          <a:xfrm>
            <a:off x="8744090" y="3462198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1.1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91834F-E3C0-4FD1-AA7B-5BCCB7D30DB3}"/>
              </a:ext>
            </a:extLst>
          </p:cNvPr>
          <p:cNvSpPr/>
          <p:nvPr/>
        </p:nvSpPr>
        <p:spPr>
          <a:xfrm>
            <a:off x="790617" y="4914820"/>
            <a:ext cx="7200000" cy="78232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73019D-C793-4F32-A976-34DA04BC5C83}"/>
              </a:ext>
            </a:extLst>
          </p:cNvPr>
          <p:cNvSpPr/>
          <p:nvPr/>
        </p:nvSpPr>
        <p:spPr>
          <a:xfrm>
            <a:off x="790617" y="5880020"/>
            <a:ext cx="8640000" cy="782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F3988A-54AE-4004-872D-B23A6FFECD1A}"/>
              </a:ext>
            </a:extLst>
          </p:cNvPr>
          <p:cNvSpPr txBox="1"/>
          <p:nvPr/>
        </p:nvSpPr>
        <p:spPr>
          <a:xfrm>
            <a:off x="8013149" y="49148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98CD2F-5A47-4873-BF05-29EB19253B47}"/>
              </a:ext>
            </a:extLst>
          </p:cNvPr>
          <p:cNvSpPr txBox="1"/>
          <p:nvPr/>
        </p:nvSpPr>
        <p:spPr>
          <a:xfrm>
            <a:off x="9377735" y="5892899"/>
            <a:ext cx="1222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1.2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B36929-FCAD-4660-9D2F-6EF5B6FC5B8E}"/>
              </a:ext>
            </a:extLst>
          </p:cNvPr>
          <p:cNvSpPr txBox="1"/>
          <p:nvPr/>
        </p:nvSpPr>
        <p:spPr>
          <a:xfrm>
            <a:off x="190957" y="330199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A</a:t>
            </a:r>
            <a:endParaRPr kumimoji="1" lang="en-US" altLang="ja-JP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541F123-539C-487D-A279-D6D4F5903A6B}"/>
              </a:ext>
            </a:extLst>
          </p:cNvPr>
          <p:cNvSpPr txBox="1"/>
          <p:nvPr/>
        </p:nvSpPr>
        <p:spPr>
          <a:xfrm>
            <a:off x="148477" y="111251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B</a:t>
            </a:r>
            <a:endParaRPr kumimoji="1" lang="en-US" altLang="ja-JP" sz="5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DCCE05-2D40-4126-B66B-73BA90E330E9}"/>
              </a:ext>
            </a:extLst>
          </p:cNvPr>
          <p:cNvSpPr txBox="1"/>
          <p:nvPr/>
        </p:nvSpPr>
        <p:spPr>
          <a:xfrm>
            <a:off x="119913" y="2571094"/>
            <a:ext cx="681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C</a:t>
            </a:r>
            <a:endParaRPr kumimoji="1" lang="en-US" altLang="ja-JP" sz="5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9E47A9-50A5-4B3B-80DF-1A3CC0718602}"/>
              </a:ext>
            </a:extLst>
          </p:cNvPr>
          <p:cNvSpPr txBox="1"/>
          <p:nvPr/>
        </p:nvSpPr>
        <p:spPr>
          <a:xfrm>
            <a:off x="169317" y="3494424"/>
            <a:ext cx="71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D</a:t>
            </a:r>
            <a:endParaRPr kumimoji="1" lang="en-US" altLang="ja-JP" sz="5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58EB2C-6F41-4715-86D7-9A030EAFEF81}"/>
              </a:ext>
            </a:extLst>
          </p:cNvPr>
          <p:cNvSpPr txBox="1"/>
          <p:nvPr/>
        </p:nvSpPr>
        <p:spPr>
          <a:xfrm>
            <a:off x="169317" y="4808753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E</a:t>
            </a:r>
            <a:endParaRPr kumimoji="1" lang="en-US" altLang="ja-JP" sz="5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FB40104-880D-4476-A5C4-AE91E9021C28}"/>
              </a:ext>
            </a:extLst>
          </p:cNvPr>
          <p:cNvSpPr txBox="1"/>
          <p:nvPr/>
        </p:nvSpPr>
        <p:spPr>
          <a:xfrm>
            <a:off x="181882" y="5816440"/>
            <a:ext cx="623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F</a:t>
            </a:r>
            <a:endParaRPr kumimoji="1" lang="en-US" altLang="ja-JP" sz="5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5BF979F-B751-404A-95C1-3BC882231E62}"/>
              </a:ext>
            </a:extLst>
          </p:cNvPr>
          <p:cNvSpPr txBox="1"/>
          <p:nvPr/>
        </p:nvSpPr>
        <p:spPr>
          <a:xfrm>
            <a:off x="3268850" y="1066718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7EBFAA9-53D9-476A-AEBB-1F6772F66786}"/>
              </a:ext>
            </a:extLst>
          </p:cNvPr>
          <p:cNvSpPr txBox="1"/>
          <p:nvPr/>
        </p:nvSpPr>
        <p:spPr>
          <a:xfrm>
            <a:off x="3531795" y="3496985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rgbClr val="FF0000"/>
                </a:solidFill>
              </a:rPr>
              <a:t>110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11F295D-F281-4142-A347-37912AA1775A}"/>
              </a:ext>
            </a:extLst>
          </p:cNvPr>
          <p:cNvSpPr txBox="1"/>
          <p:nvPr/>
        </p:nvSpPr>
        <p:spPr>
          <a:xfrm>
            <a:off x="3251574" y="144699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443E851-6855-4D82-91AF-5AE4173DAAA3}"/>
              </a:ext>
            </a:extLst>
          </p:cNvPr>
          <p:cNvSpPr txBox="1"/>
          <p:nvPr/>
        </p:nvSpPr>
        <p:spPr>
          <a:xfrm>
            <a:off x="3240230" y="2531785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CC93927-7F45-4E6E-9657-E933615DAD1F}"/>
              </a:ext>
            </a:extLst>
          </p:cNvPr>
          <p:cNvSpPr txBox="1"/>
          <p:nvPr/>
        </p:nvSpPr>
        <p:spPr>
          <a:xfrm>
            <a:off x="4001745" y="5852517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12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6CB7F90-9EA7-4595-8B29-D6F7F37B9EEC}"/>
              </a:ext>
            </a:extLst>
          </p:cNvPr>
          <p:cNvSpPr txBox="1"/>
          <p:nvPr/>
        </p:nvSpPr>
        <p:spPr>
          <a:xfrm>
            <a:off x="3308258" y="489311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0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％</a:t>
            </a:r>
            <a:endParaRPr kumimoji="1"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69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0" grpId="0"/>
      <p:bldP spid="51" grpId="0"/>
      <p:bldP spid="12" grpId="0"/>
      <p:bldP spid="13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723</Words>
  <Application>Microsoft Office PowerPoint</Application>
  <PresentationFormat>ワイド画面</PresentationFormat>
  <Paragraphs>414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0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信也 高田</dc:creator>
  <cp:lastModifiedBy>信也 高田</cp:lastModifiedBy>
  <cp:revision>127</cp:revision>
  <cp:lastPrinted>2020-12-08T06:59:47Z</cp:lastPrinted>
  <dcterms:created xsi:type="dcterms:W3CDTF">2020-12-02T11:25:05Z</dcterms:created>
  <dcterms:modified xsi:type="dcterms:W3CDTF">2021-03-31T05:52:17Z</dcterms:modified>
</cp:coreProperties>
</file>